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  <p:sldMasterId id="2147483680" r:id="rId5"/>
  </p:sldMasterIdLst>
  <p:notesMasterIdLst>
    <p:notesMasterId r:id="rId41"/>
  </p:notesMasterIdLst>
  <p:handoutMasterIdLst>
    <p:handoutMasterId r:id="rId42"/>
  </p:handoutMasterIdLst>
  <p:sldIdLst>
    <p:sldId id="298" r:id="rId6"/>
    <p:sldId id="328" r:id="rId7"/>
    <p:sldId id="415" r:id="rId8"/>
    <p:sldId id="397" r:id="rId9"/>
    <p:sldId id="402" r:id="rId10"/>
    <p:sldId id="386" r:id="rId11"/>
    <p:sldId id="401" r:id="rId12"/>
    <p:sldId id="400" r:id="rId13"/>
    <p:sldId id="388" r:id="rId14"/>
    <p:sldId id="403" r:id="rId15"/>
    <p:sldId id="408" r:id="rId16"/>
    <p:sldId id="404" r:id="rId17"/>
    <p:sldId id="384" r:id="rId18"/>
    <p:sldId id="405" r:id="rId19"/>
    <p:sldId id="379" r:id="rId20"/>
    <p:sldId id="409" r:id="rId21"/>
    <p:sldId id="410" r:id="rId22"/>
    <p:sldId id="381" r:id="rId23"/>
    <p:sldId id="411" r:id="rId24"/>
    <p:sldId id="412" r:id="rId25"/>
    <p:sldId id="380" r:id="rId26"/>
    <p:sldId id="414" r:id="rId27"/>
    <p:sldId id="393" r:id="rId28"/>
    <p:sldId id="413" r:id="rId29"/>
    <p:sldId id="389" r:id="rId30"/>
    <p:sldId id="390" r:id="rId31"/>
    <p:sldId id="392" r:id="rId32"/>
    <p:sldId id="391" r:id="rId33"/>
    <p:sldId id="259" r:id="rId34"/>
    <p:sldId id="406" r:id="rId35"/>
    <p:sldId id="383" r:id="rId36"/>
    <p:sldId id="407" r:id="rId37"/>
    <p:sldId id="394" r:id="rId38"/>
    <p:sldId id="417" r:id="rId39"/>
    <p:sldId id="3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6BC"/>
    <a:srgbClr val="EE7822"/>
    <a:srgbClr val="1F6CA7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63415-E65E-4D36-AE1A-90E220568DCE}" v="68" dt="2020-05-04T17:40:08.661"/>
    <p1510:client id="{4406B50D-829C-4348-9A76-66B67EBE7A35}" v="5" dt="2020-05-04T17:29:31.318"/>
    <p1510:client id="{DF50A666-5201-495E-A93E-B705F660D1D0}" v="23" dt="2020-05-04T14:02:06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Calejo" userId="7b10c9c5-10d4-4f9c-8c10-4384294b620e" providerId="ADAL" clId="{4406B50D-829C-4348-9A76-66B67EBE7A35}"/>
    <pc:docChg chg="modSld sldOrd">
      <pc:chgData name="Ricardo Calejo" userId="7b10c9c5-10d4-4f9c-8c10-4384294b620e" providerId="ADAL" clId="{4406B50D-829C-4348-9A76-66B67EBE7A35}" dt="2020-05-04T17:29:31.318" v="4" actId="20578"/>
      <pc:docMkLst>
        <pc:docMk/>
      </pc:docMkLst>
      <pc:sldChg chg="modSp mod">
        <pc:chgData name="Ricardo Calejo" userId="7b10c9c5-10d4-4f9c-8c10-4384294b620e" providerId="ADAL" clId="{4406B50D-829C-4348-9A76-66B67EBE7A35}" dt="2020-05-04T17:29:25.817" v="3" actId="1076"/>
        <pc:sldMkLst>
          <pc:docMk/>
          <pc:sldMk cId="445433507" sldId="298"/>
        </pc:sldMkLst>
        <pc:spChg chg="mod">
          <ac:chgData name="Ricardo Calejo" userId="7b10c9c5-10d4-4f9c-8c10-4384294b620e" providerId="ADAL" clId="{4406B50D-829C-4348-9A76-66B67EBE7A35}" dt="2020-05-04T17:29:22.025" v="2" actId="20577"/>
          <ac:spMkLst>
            <pc:docMk/>
            <pc:sldMk cId="445433507" sldId="298"/>
            <ac:spMk id="12" creationId="{00000000-0000-0000-0000-000000000000}"/>
          </ac:spMkLst>
        </pc:spChg>
        <pc:spChg chg="mod">
          <ac:chgData name="Ricardo Calejo" userId="7b10c9c5-10d4-4f9c-8c10-4384294b620e" providerId="ADAL" clId="{4406B50D-829C-4348-9A76-66B67EBE7A35}" dt="2020-05-04T17:29:25.817" v="3" actId="1076"/>
          <ac:spMkLst>
            <pc:docMk/>
            <pc:sldMk cId="445433507" sldId="298"/>
            <ac:spMk id="22" creationId="{00000000-0000-0000-0000-000000000000}"/>
          </ac:spMkLst>
        </pc:spChg>
      </pc:sldChg>
      <pc:sldChg chg="ord">
        <pc:chgData name="Ricardo Calejo" userId="7b10c9c5-10d4-4f9c-8c10-4384294b620e" providerId="ADAL" clId="{4406B50D-829C-4348-9A76-66B67EBE7A35}" dt="2020-05-04T17:29:31.318" v="4" actId="20578"/>
        <pc:sldMkLst>
          <pc:docMk/>
          <pc:sldMk cId="2937093091" sldId="8316"/>
        </pc:sldMkLst>
      </pc:sldChg>
    </pc:docChg>
  </pc:docChgLst>
  <pc:docChgLst>
    <pc:chgData name="Rui Romano" userId="0c27b0b7-f4ae-42bc-b782-498e154f5576" providerId="ADAL" clId="{0C463415-E65E-4D36-AE1A-90E220568DCE}"/>
    <pc:docChg chg="custSel modSld sldOrd">
      <pc:chgData name="Rui Romano" userId="0c27b0b7-f4ae-42bc-b782-498e154f5576" providerId="ADAL" clId="{0C463415-E65E-4D36-AE1A-90E220568DCE}" dt="2020-05-04T17:40:08.661" v="67" actId="1076"/>
      <pc:docMkLst>
        <pc:docMk/>
      </pc:docMkLst>
      <pc:sldChg chg="modSp ord">
        <pc:chgData name="Rui Romano" userId="0c27b0b7-f4ae-42bc-b782-498e154f5576" providerId="ADAL" clId="{0C463415-E65E-4D36-AE1A-90E220568DCE}" dt="2020-05-04T16:51:00.755" v="7" actId="114"/>
        <pc:sldMkLst>
          <pc:docMk/>
          <pc:sldMk cId="2894464176" sldId="2044"/>
        </pc:sldMkLst>
        <pc:spChg chg="mod">
          <ac:chgData name="Rui Romano" userId="0c27b0b7-f4ae-42bc-b782-498e154f5576" providerId="ADAL" clId="{0C463415-E65E-4D36-AE1A-90E220568DCE}" dt="2020-05-04T16:51:00.755" v="7" actId="114"/>
          <ac:spMkLst>
            <pc:docMk/>
            <pc:sldMk cId="2894464176" sldId="2044"/>
            <ac:spMk id="47" creationId="{AAAE1283-EC2B-4B33-8B7B-20F6F6DE98E3}"/>
          </ac:spMkLst>
        </pc:spChg>
      </pc:sldChg>
      <pc:sldChg chg="addSp modSp mod">
        <pc:chgData name="Rui Romano" userId="0c27b0b7-f4ae-42bc-b782-498e154f5576" providerId="ADAL" clId="{0C463415-E65E-4D36-AE1A-90E220568DCE}" dt="2020-05-04T17:40:08.661" v="67" actId="1076"/>
        <pc:sldMkLst>
          <pc:docMk/>
          <pc:sldMk cId="2293881308" sldId="8295"/>
        </pc:sldMkLst>
        <pc:spChg chg="add mod">
          <ac:chgData name="Rui Romano" userId="0c27b0b7-f4ae-42bc-b782-498e154f5576" providerId="ADAL" clId="{0C463415-E65E-4D36-AE1A-90E220568DCE}" dt="2020-05-04T17:40:08.661" v="67" actId="1076"/>
          <ac:spMkLst>
            <pc:docMk/>
            <pc:sldMk cId="2293881308" sldId="8295"/>
            <ac:spMk id="21" creationId="{4CF1DCB2-E283-4671-83F3-C86608BB5E3F}"/>
          </ac:spMkLst>
        </pc:spChg>
      </pc:sldChg>
      <pc:sldChg chg="addSp modSp mod">
        <pc:chgData name="Rui Romano" userId="0c27b0b7-f4ae-42bc-b782-498e154f5576" providerId="ADAL" clId="{0C463415-E65E-4D36-AE1A-90E220568DCE}" dt="2020-05-04T16:58:55.730" v="51" actId="20577"/>
        <pc:sldMkLst>
          <pc:docMk/>
          <pc:sldMk cId="2992468494" sldId="8313"/>
        </pc:sldMkLst>
        <pc:spChg chg="add mod">
          <ac:chgData name="Rui Romano" userId="0c27b0b7-f4ae-42bc-b782-498e154f5576" providerId="ADAL" clId="{0C463415-E65E-4D36-AE1A-90E220568DCE}" dt="2020-05-04T16:58:55.730" v="51" actId="20577"/>
          <ac:spMkLst>
            <pc:docMk/>
            <pc:sldMk cId="2992468494" sldId="8313"/>
            <ac:spMk id="23" creationId="{7AD2EA3B-0F22-408F-A664-0C5F446041A1}"/>
          </ac:spMkLst>
        </pc:spChg>
        <pc:cxnChg chg="add mod">
          <ac:chgData name="Rui Romano" userId="0c27b0b7-f4ae-42bc-b782-498e154f5576" providerId="ADAL" clId="{0C463415-E65E-4D36-AE1A-90E220568DCE}" dt="2020-05-04T16:58:33.420" v="10" actId="14100"/>
          <ac:cxnSpMkLst>
            <pc:docMk/>
            <pc:sldMk cId="2992468494" sldId="8313"/>
            <ac:cxnSpMk id="20" creationId="{BE3121D6-04DE-4C2C-B5C8-84ED89333045}"/>
          </ac:cxnSpMkLst>
        </pc:cxnChg>
      </pc:sldChg>
    </pc:docChg>
  </pc:docChgLst>
  <pc:docChgLst>
    <pc:chgData name="Sandro Pereira" userId="cff2b4a5-ede0-4697-b222-bd5848234653" providerId="ADAL" clId="{DF50A666-5201-495E-A93E-B705F660D1D0}"/>
    <pc:docChg chg="undo custSel mod addSld delSld modSld">
      <pc:chgData name="Sandro Pereira" userId="cff2b4a5-ede0-4697-b222-bd5848234653" providerId="ADAL" clId="{DF50A666-5201-495E-A93E-B705F660D1D0}" dt="2020-05-04T14:02:06.861" v="64"/>
      <pc:docMkLst>
        <pc:docMk/>
      </pc:docMkLst>
      <pc:sldChg chg="modTransition">
        <pc:chgData name="Sandro Pereira" userId="cff2b4a5-ede0-4697-b222-bd5848234653" providerId="ADAL" clId="{DF50A666-5201-495E-A93E-B705F660D1D0}" dt="2020-05-04T14:02:06.861" v="64"/>
        <pc:sldMkLst>
          <pc:docMk/>
          <pc:sldMk cId="1446173172" sldId="844"/>
        </pc:sldMkLst>
      </pc:sldChg>
      <pc:sldChg chg="del">
        <pc:chgData name="Sandro Pereira" userId="cff2b4a5-ede0-4697-b222-bd5848234653" providerId="ADAL" clId="{DF50A666-5201-495E-A93E-B705F660D1D0}" dt="2020-05-03T21:48:23.942" v="1" actId="47"/>
        <pc:sldMkLst>
          <pc:docMk/>
          <pc:sldMk cId="1068003812" sldId="8278"/>
        </pc:sldMkLst>
      </pc:sldChg>
      <pc:sldChg chg="del">
        <pc:chgData name="Sandro Pereira" userId="cff2b4a5-ede0-4697-b222-bd5848234653" providerId="ADAL" clId="{DF50A666-5201-495E-A93E-B705F660D1D0}" dt="2020-05-03T21:48:26.462" v="2" actId="2696"/>
        <pc:sldMkLst>
          <pc:docMk/>
          <pc:sldMk cId="716061117" sldId="8279"/>
        </pc:sldMkLst>
      </pc:sldChg>
      <pc:sldChg chg="add">
        <pc:chgData name="Sandro Pereira" userId="cff2b4a5-ede0-4697-b222-bd5848234653" providerId="ADAL" clId="{DF50A666-5201-495E-A93E-B705F660D1D0}" dt="2020-05-03T21:48:29.555" v="3"/>
        <pc:sldMkLst>
          <pc:docMk/>
          <pc:sldMk cId="1648985867" sldId="8279"/>
        </pc:sldMkLst>
      </pc:sldChg>
      <pc:sldChg chg="del">
        <pc:chgData name="Sandro Pereira" userId="cff2b4a5-ede0-4697-b222-bd5848234653" providerId="ADAL" clId="{DF50A666-5201-495E-A93E-B705F660D1D0}" dt="2020-05-03T21:48:23.942" v="1" actId="47"/>
        <pc:sldMkLst>
          <pc:docMk/>
          <pc:sldMk cId="4139179957" sldId="8293"/>
        </pc:sldMkLst>
      </pc:sldChg>
      <pc:sldChg chg="add">
        <pc:chgData name="Sandro Pereira" userId="cff2b4a5-ede0-4697-b222-bd5848234653" providerId="ADAL" clId="{DF50A666-5201-495E-A93E-B705F660D1D0}" dt="2020-05-03T21:48:14.165" v="0"/>
        <pc:sldMkLst>
          <pc:docMk/>
          <pc:sldMk cId="1876453793" sldId="8314"/>
        </pc:sldMkLst>
      </pc:sldChg>
      <pc:sldChg chg="add">
        <pc:chgData name="Sandro Pereira" userId="cff2b4a5-ede0-4697-b222-bd5848234653" providerId="ADAL" clId="{DF50A666-5201-495E-A93E-B705F660D1D0}" dt="2020-05-03T21:48:14.165" v="0"/>
        <pc:sldMkLst>
          <pc:docMk/>
          <pc:sldMk cId="890182715" sldId="8315"/>
        </pc:sldMkLst>
      </pc:sldChg>
      <pc:sldChg chg="addSp delSp modSp new mod modTransition chgLayout">
        <pc:chgData name="Sandro Pereira" userId="cff2b4a5-ede0-4697-b222-bd5848234653" providerId="ADAL" clId="{DF50A666-5201-495E-A93E-B705F660D1D0}" dt="2020-05-04T14:01:41.185" v="62"/>
        <pc:sldMkLst>
          <pc:docMk/>
          <pc:sldMk cId="2937093091" sldId="8316"/>
        </pc:sldMkLst>
        <pc:spChg chg="del">
          <ac:chgData name="Sandro Pereira" userId="cff2b4a5-ede0-4697-b222-bd5848234653" providerId="ADAL" clId="{DF50A666-5201-495E-A93E-B705F660D1D0}" dt="2020-05-04T13:55:35.017" v="5"/>
          <ac:spMkLst>
            <pc:docMk/>
            <pc:sldMk cId="2937093091" sldId="8316"/>
            <ac:spMk id="2" creationId="{40C702E1-E163-4F29-8688-D5DC326ABDA9}"/>
          </ac:spMkLst>
        </pc:spChg>
        <pc:spChg chg="add del mod">
          <ac:chgData name="Sandro Pereira" userId="cff2b4a5-ede0-4697-b222-bd5848234653" providerId="ADAL" clId="{DF50A666-5201-495E-A93E-B705F660D1D0}" dt="2020-05-04T13:55:38.238" v="6" actId="478"/>
          <ac:spMkLst>
            <pc:docMk/>
            <pc:sldMk cId="2937093091" sldId="8316"/>
            <ac:spMk id="3" creationId="{9B0A8CCC-7FF4-4C30-8BF5-8059EF9DEA84}"/>
          </ac:spMkLst>
        </pc:spChg>
        <pc:spChg chg="add del mod">
          <ac:chgData name="Sandro Pereira" userId="cff2b4a5-ede0-4697-b222-bd5848234653" providerId="ADAL" clId="{DF50A666-5201-495E-A93E-B705F660D1D0}" dt="2020-05-04T13:55:38.238" v="6" actId="478"/>
          <ac:spMkLst>
            <pc:docMk/>
            <pc:sldMk cId="2937093091" sldId="8316"/>
            <ac:spMk id="4" creationId="{FC4BF1EA-0BC3-4053-9D59-6B76153E1949}"/>
          </ac:spMkLst>
        </pc:spChg>
        <pc:picChg chg="add mod">
          <ac:chgData name="Sandro Pereira" userId="cff2b4a5-ede0-4697-b222-bd5848234653" providerId="ADAL" clId="{DF50A666-5201-495E-A93E-B705F660D1D0}" dt="2020-05-04T13:59:42.572" v="46" actId="1076"/>
          <ac:picMkLst>
            <pc:docMk/>
            <pc:sldMk cId="2937093091" sldId="8316"/>
            <ac:picMk id="6" creationId="{F9B57CD1-7636-4684-9D75-D066606F33DC}"/>
          </ac:picMkLst>
        </pc:picChg>
        <pc:picChg chg="add mod">
          <ac:chgData name="Sandro Pereira" userId="cff2b4a5-ede0-4697-b222-bd5848234653" providerId="ADAL" clId="{DF50A666-5201-495E-A93E-B705F660D1D0}" dt="2020-05-04T13:59:29.014" v="43" actId="14100"/>
          <ac:picMkLst>
            <pc:docMk/>
            <pc:sldMk cId="2937093091" sldId="8316"/>
            <ac:picMk id="7" creationId="{B4F3638A-F29E-4AF3-A62A-9AA03BF6904E}"/>
          </ac:picMkLst>
        </pc:picChg>
        <pc:picChg chg="add mod">
          <ac:chgData name="Sandro Pereira" userId="cff2b4a5-ede0-4697-b222-bd5848234653" providerId="ADAL" clId="{DF50A666-5201-495E-A93E-B705F660D1D0}" dt="2020-05-04T14:00:00.291" v="56" actId="1037"/>
          <ac:picMkLst>
            <pc:docMk/>
            <pc:sldMk cId="2937093091" sldId="8316"/>
            <ac:picMk id="8" creationId="{BB83B9B9-9A5D-4B44-87A1-ED5860D2AE21}"/>
          </ac:picMkLst>
        </pc:picChg>
        <pc:picChg chg="add mod">
          <ac:chgData name="Sandro Pereira" userId="cff2b4a5-ede0-4697-b222-bd5848234653" providerId="ADAL" clId="{DF50A666-5201-495E-A93E-B705F660D1D0}" dt="2020-05-04T13:55:47.645" v="8" actId="26606"/>
          <ac:picMkLst>
            <pc:docMk/>
            <pc:sldMk cId="2937093091" sldId="8316"/>
            <ac:picMk id="2050" creationId="{C65B8195-F4E9-4C5F-A765-42DEE128BF62}"/>
          </ac:picMkLst>
        </pc:picChg>
      </pc:sldChg>
      <pc:sldChg chg="addSp delSp modSp new del mod modTransition">
        <pc:chgData name="Sandro Pereira" userId="cff2b4a5-ede0-4697-b222-bd5848234653" providerId="ADAL" clId="{DF50A666-5201-495E-A93E-B705F660D1D0}" dt="2020-05-04T13:58:36.063" v="31" actId="2696"/>
        <pc:sldMkLst>
          <pc:docMk/>
          <pc:sldMk cId="3584091155" sldId="8317"/>
        </pc:sldMkLst>
        <pc:spChg chg="del">
          <ac:chgData name="Sandro Pereira" userId="cff2b4a5-ede0-4697-b222-bd5848234653" providerId="ADAL" clId="{DF50A666-5201-495E-A93E-B705F660D1D0}" dt="2020-05-04T13:56:02.858" v="10"/>
          <ac:spMkLst>
            <pc:docMk/>
            <pc:sldMk cId="3584091155" sldId="8317"/>
            <ac:spMk id="2" creationId="{7CE48068-844F-4535-BB1B-FCA1C0CAF273}"/>
          </ac:spMkLst>
        </pc:spChg>
        <pc:spChg chg="del">
          <ac:chgData name="Sandro Pereira" userId="cff2b4a5-ede0-4697-b222-bd5848234653" providerId="ADAL" clId="{DF50A666-5201-495E-A93E-B705F660D1D0}" dt="2020-05-04T13:56:02.858" v="10"/>
          <ac:spMkLst>
            <pc:docMk/>
            <pc:sldMk cId="3584091155" sldId="8317"/>
            <ac:spMk id="3" creationId="{C38C26AF-47B7-47E4-B0CE-FCD27C8F3A84}"/>
          </ac:spMkLst>
        </pc:spChg>
        <pc:spChg chg="add del mod">
          <ac:chgData name="Sandro Pereira" userId="cff2b4a5-ede0-4697-b222-bd5848234653" providerId="ADAL" clId="{DF50A666-5201-495E-A93E-B705F660D1D0}" dt="2020-05-04T13:56:09.841" v="11" actId="478"/>
          <ac:spMkLst>
            <pc:docMk/>
            <pc:sldMk cId="3584091155" sldId="8317"/>
            <ac:spMk id="4" creationId="{F440AAE8-366E-44BA-B44C-8634E9B4050C}"/>
          </ac:spMkLst>
        </pc:spChg>
        <pc:spChg chg="add del mod">
          <ac:chgData name="Sandro Pereira" userId="cff2b4a5-ede0-4697-b222-bd5848234653" providerId="ADAL" clId="{DF50A666-5201-495E-A93E-B705F660D1D0}" dt="2020-05-04T13:56:09.841" v="11" actId="478"/>
          <ac:spMkLst>
            <pc:docMk/>
            <pc:sldMk cId="3584091155" sldId="8317"/>
            <ac:spMk id="5" creationId="{EBA68F54-966A-430C-B076-8FDEE853EBB3}"/>
          </ac:spMkLst>
        </pc:spChg>
        <pc:picChg chg="add mod">
          <ac:chgData name="Sandro Pereira" userId="cff2b4a5-ede0-4697-b222-bd5848234653" providerId="ADAL" clId="{DF50A666-5201-495E-A93E-B705F660D1D0}" dt="2020-05-04T13:56:13.102" v="14" actId="1076"/>
          <ac:picMkLst>
            <pc:docMk/>
            <pc:sldMk cId="3584091155" sldId="8317"/>
            <ac:picMk id="6" creationId="{B9581A0D-C382-4ADB-A9DF-D9D46AA07A33}"/>
          </ac:picMkLst>
        </pc:picChg>
        <pc:picChg chg="add del mod modCrop">
          <ac:chgData name="Sandro Pereira" userId="cff2b4a5-ede0-4697-b222-bd5848234653" providerId="ADAL" clId="{DF50A666-5201-495E-A93E-B705F660D1D0}" dt="2020-05-04T13:56:28.665" v="18"/>
          <ac:picMkLst>
            <pc:docMk/>
            <pc:sldMk cId="3584091155" sldId="8317"/>
            <ac:picMk id="7" creationId="{BC6B74F2-F4F5-4771-A47C-C96BFC68FDE5}"/>
          </ac:picMkLst>
        </pc:picChg>
        <pc:picChg chg="add mod modCrop">
          <ac:chgData name="Sandro Pereira" userId="cff2b4a5-ede0-4697-b222-bd5848234653" providerId="ADAL" clId="{DF50A666-5201-495E-A93E-B705F660D1D0}" dt="2020-05-04T13:56:42.245" v="22" actId="14100"/>
          <ac:picMkLst>
            <pc:docMk/>
            <pc:sldMk cId="3584091155" sldId="8317"/>
            <ac:picMk id="8" creationId="{65F203EB-9776-4B48-B0FC-A2E14A1C9D0D}"/>
          </ac:picMkLst>
        </pc:picChg>
        <pc:picChg chg="add mod modCrop">
          <ac:chgData name="Sandro Pereira" userId="cff2b4a5-ede0-4697-b222-bd5848234653" providerId="ADAL" clId="{DF50A666-5201-495E-A93E-B705F660D1D0}" dt="2020-05-04T13:57:07.777" v="30" actId="14100"/>
          <ac:picMkLst>
            <pc:docMk/>
            <pc:sldMk cId="3584091155" sldId="8317"/>
            <ac:picMk id="9" creationId="{5A776FA8-795D-4F4F-99E7-03C18F58ED4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F12AD-DFBA-4DC5-8F57-A825D0ABB117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00DC0-41EA-43F8-ADC8-CB248AF93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9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0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Interested</a:t>
            </a:r>
            <a:r>
              <a:rPr lang="en-AU" baseline="0"/>
              <a:t> in all things integration – which of course includes MS Flow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AA6EF-DB09-4CA7-BC75-64D0E0DADFC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77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hyperlink" Target="http://www.devscope.net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09840" y="1946348"/>
            <a:ext cx="5359627" cy="146324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294" b="1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15" name="Logo" descr="logo"/>
          <p:cNvPicPr>
            <a:picLocks noChangeAspect="1" noChangeArrowheads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4310" y="226587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8310810" y="746105"/>
            <a:ext cx="1997272" cy="452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353" b="1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rPr>
              <a:t>2019 - Madrid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09840" y="3423430"/>
            <a:ext cx="5359627" cy="94843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64D42137-52D9-42F3-BF1A-3AE283A2F9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443"/>
            <a:ext cx="12192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0EB31-EED0-4227-A7C2-A92DF3C9A8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5031339"/>
            <a:ext cx="12191999" cy="10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globalintegrationbootcamp.com/wp-content/uploads/2016/12/cloud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" y="-30522"/>
            <a:ext cx="1218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ogo" descr="logo"/>
          <p:cNvPicPr>
            <a:picLocks noChangeAspect="1" noChangeArrowheads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4799" y="251888"/>
            <a:ext cx="4127200" cy="4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3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727" y="196184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8"/>
            <a:ext cx="11653523" cy="117690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Logo" descr="logo"/>
          <p:cNvPicPr>
            <a:picLocks noChangeAspect="1" noChangeArrowheads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727" y="196184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8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1183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39" y="2793577"/>
            <a:ext cx="11653523" cy="1158793"/>
          </a:xfrm>
        </p:spPr>
        <p:txBody>
          <a:bodyPr/>
          <a:lstStyle>
            <a:lvl1pPr>
              <a:defRPr sz="7058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5962643"/>
            <a:ext cx="12192000" cy="88731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727" y="196184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" y="6253099"/>
            <a:ext cx="1553034" cy="33162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7790219" y="6166010"/>
            <a:ext cx="2652014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s-ES" sz="2353" b="0">
                <a:solidFill>
                  <a:schemeClr val="bg1">
                    <a:lumMod val="95000"/>
                    <a:lumOff val="5000"/>
                  </a:schemeClr>
                </a:solidFill>
              </a:rPr>
              <a:t>Sponsor</a:t>
            </a:r>
            <a:r>
              <a:rPr lang="es-ES" sz="2353">
                <a:solidFill>
                  <a:srgbClr val="697F94"/>
                </a:solidFill>
              </a:rPr>
              <a:t> </a:t>
            </a:r>
            <a:r>
              <a:rPr lang="es-ES" sz="2353" err="1">
                <a:solidFill>
                  <a:srgbClr val="697F94"/>
                </a:solidFill>
              </a:rPr>
              <a:t>Silver</a:t>
            </a:r>
            <a:r>
              <a:rPr lang="es-ES" sz="2353">
                <a:solidFill>
                  <a:srgbClr val="697F94"/>
                </a:solidFill>
              </a:rPr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92" y="6196332"/>
            <a:ext cx="1775791" cy="41993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3498485" y="6144822"/>
            <a:ext cx="2258959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s-ES" sz="2353">
                <a:solidFill>
                  <a:schemeClr val="bg1">
                    <a:lumMod val="95000"/>
                    <a:lumOff val="5000"/>
                  </a:schemeClr>
                </a:solidFill>
              </a:rPr>
              <a:t>Sponsor </a:t>
            </a:r>
            <a:r>
              <a:rPr lang="es-ES" sz="2353">
                <a:solidFill>
                  <a:srgbClr val="FFB900"/>
                </a:solidFill>
              </a:rPr>
              <a:t>Gold</a:t>
            </a:r>
            <a:r>
              <a:rPr lang="es-ES" sz="2353">
                <a:solidFill>
                  <a:srgbClr val="697F94"/>
                </a:solidFill>
              </a:rPr>
              <a:t>: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53" y="6065981"/>
            <a:ext cx="1731049" cy="6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9BAE192A-C5EF-4271-BBAF-90FB3C55F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8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1685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8909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8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3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7813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77550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2954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2954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4" y="6182036"/>
            <a:ext cx="986066" cy="1912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9525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71668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715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814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4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45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410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451549" y="487593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8072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" y="0"/>
            <a:ext cx="12191564" cy="686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8" y="6196665"/>
            <a:ext cx="986066" cy="191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4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Monitor and Manage using BizTalk360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err="1"/>
              <a:t>Saravana</a:t>
            </a:r>
            <a:r>
              <a:rPr lang="en-US"/>
              <a:t> Kumar</a:t>
            </a:r>
          </a:p>
          <a:p>
            <a:pPr lvl="0"/>
            <a:r>
              <a:rPr lang="en-US"/>
              <a:t>Founder/CTO, Microsoft Integration MVP</a:t>
            </a:r>
          </a:p>
        </p:txBody>
      </p:sp>
      <p:pic>
        <p:nvPicPr>
          <p:cNvPr id="9" name="Picture 2" descr="C:\Users\spereira\Desktop\Imagem DevScope\devscope-with-signatu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" y="4789686"/>
            <a:ext cx="2510088" cy="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" y="2"/>
            <a:ext cx="12182535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2814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"/>
            <a:ext cx="12192000" cy="6855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8" y="6164664"/>
            <a:ext cx="986066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4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48586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73144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85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118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115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4056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843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312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910"/>
          </a:xfrm>
        </p:spPr>
        <p:txBody>
          <a:bodyPr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557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432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68798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57350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3028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87586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7107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186366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1605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77555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03640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83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69163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58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78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3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6" tIns="45716" rIns="45716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spcBef>
                <a:spcPct val="0"/>
              </a:spcBef>
              <a:spcAft>
                <a:spcPct val="0"/>
              </a:spcAft>
            </a:pPr>
            <a:endParaRPr lang="en-US" sz="176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02226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4245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743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47" indent="-27540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89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4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0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73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4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72888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0105-5005-483F-954B-3C6569C100ED}"/>
              </a:ext>
            </a:extLst>
          </p:cNvPr>
          <p:cNvSpPr/>
          <p:nvPr userDrawn="1"/>
        </p:nvSpPr>
        <p:spPr>
          <a:xfrm>
            <a:off x="8687880" y="1"/>
            <a:ext cx="3502152" cy="6856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777348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55894"/>
            <a:ext cx="6859080" cy="20521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3322F4-6906-834F-ADFB-D300DE139D99}"/>
              </a:ext>
            </a:extLst>
          </p:cNvPr>
          <p:cNvSpPr/>
          <p:nvPr userDrawn="1"/>
        </p:nvSpPr>
        <p:spPr>
          <a:xfrm>
            <a:off x="0" y="6192458"/>
            <a:ext cx="12192000" cy="666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D281D-F1C8-4A42-B8C3-88D1344E6E8A}"/>
              </a:ext>
            </a:extLst>
          </p:cNvPr>
          <p:cNvSpPr/>
          <p:nvPr userDrawn="1"/>
        </p:nvSpPr>
        <p:spPr>
          <a:xfrm flipV="1">
            <a:off x="0" y="978525"/>
            <a:ext cx="12192000" cy="5213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B96282-7A4B-0249-B683-08519B3C2E8B}"/>
              </a:ext>
            </a:extLst>
          </p:cNvPr>
          <p:cNvSpPr/>
          <p:nvPr userDrawn="1"/>
        </p:nvSpPr>
        <p:spPr>
          <a:xfrm>
            <a:off x="0" y="2"/>
            <a:ext cx="12192000" cy="9785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5936" y="2093748"/>
            <a:ext cx="10380133" cy="435825"/>
          </a:xfrm>
        </p:spPr>
        <p:txBody>
          <a:bodyPr/>
          <a:lstStyle>
            <a:lvl1pPr marL="0" indent="0">
              <a:spcBef>
                <a:spcPts val="588"/>
              </a:spcBef>
              <a:buNone/>
              <a:defRPr sz="1961" b="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  <a:lvl2pPr marL="569030" marR="0" indent="-457025" algn="l" defTabSz="54398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7975" indent="0">
              <a:buNone/>
              <a:defRPr>
                <a:solidFill>
                  <a:schemeClr val="accent4"/>
                </a:solidFill>
              </a:defRPr>
            </a:lvl3pPr>
            <a:lvl4pPr marL="1631962" indent="0">
              <a:buNone/>
              <a:defRPr>
                <a:solidFill>
                  <a:schemeClr val="accent4"/>
                </a:solidFill>
              </a:defRPr>
            </a:lvl4pPr>
            <a:lvl5pPr marL="2175949" indent="0">
              <a:buNone/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marL="569030" marR="0" lvl="1" indent="-457025" algn="l" defTabSz="54398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 sz="800" b="0" i="0">
                <a:solidFill>
                  <a:schemeClr val="accent5"/>
                </a:solidFill>
                <a:latin typeface="Segoe UI Light" panose="020B0502040204020203" pitchFamily="34" charset="0"/>
              </a:defRPr>
            </a:lvl1pPr>
          </a:lstStyle>
          <a:p>
            <a:fld id="{521AF0F0-C340-4F46-922A-5F0F8ED91C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55869" y="142832"/>
            <a:ext cx="740833" cy="740833"/>
          </a:xfrm>
          <a:prstGeom prst="rect">
            <a:avLst/>
          </a:prstGeom>
        </p:spPr>
      </p:pic>
      <p:sp>
        <p:nvSpPr>
          <p:cNvPr id="15" name="Title 15">
            <a:extLst>
              <a:ext uri="{FF2B5EF4-FFF2-40B4-BE49-F238E27FC236}">
                <a16:creationId xmlns:a16="http://schemas.microsoft.com/office/drawing/2014/main" id="{998B0D03-A21B-EC49-AAE7-A954A839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03" y="8570"/>
            <a:ext cx="10495964" cy="969957"/>
          </a:xfrm>
        </p:spPr>
        <p:txBody>
          <a:bodyPr/>
          <a:lstStyle>
            <a:lvl1pPr>
              <a:defRPr sz="2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AC71146-AAE6-DE41-8C46-1C9441F29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299" y="1371602"/>
            <a:ext cx="10790767" cy="72214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4"/>
              </a:spcAft>
              <a:buNone/>
              <a:defRPr sz="2200" b="0" i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7975" indent="0">
              <a:buNone/>
              <a:defRPr/>
            </a:lvl3pPr>
            <a:lvl4pPr marL="1631962" indent="0">
              <a:buNone/>
              <a:defRPr/>
            </a:lvl4pPr>
            <a:lvl5pPr marL="2175949" indent="0">
              <a:buNone/>
              <a:defRPr/>
            </a:lvl5pPr>
          </a:lstStyle>
          <a:p>
            <a:pPr lvl="0"/>
            <a:r>
              <a:rPr lang="en-US"/>
              <a:t>Content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57DF37C-6CB7-1A49-B619-B3B0BFEA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565" y="6356353"/>
            <a:ext cx="8368938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" b="0" i="0">
                <a:solidFill>
                  <a:schemeClr val="accent5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err="1"/>
              <a:t>Identificação</a:t>
            </a:r>
            <a:r>
              <a:rPr lang="en-US"/>
              <a:t> </a:t>
            </a:r>
            <a:r>
              <a:rPr lang="en-US" err="1"/>
              <a:t>cliente</a:t>
            </a:r>
            <a:r>
              <a:rPr lang="en-US"/>
              <a:t> – Nome do </a:t>
            </a:r>
            <a:r>
              <a:rPr lang="en-US" err="1"/>
              <a:t>projecto</a:t>
            </a:r>
            <a:r>
              <a:rPr lang="en-US"/>
              <a:t> – Data de </a:t>
            </a:r>
            <a:r>
              <a:rPr lang="en-US" err="1"/>
              <a:t>entrega</a:t>
            </a:r>
            <a:r>
              <a:rPr lang="en-US"/>
              <a:t> da </a:t>
            </a:r>
            <a:r>
              <a:rPr lang="en-US" err="1"/>
              <a:t>proposta</a:t>
            </a:r>
            <a:r>
              <a:rPr lang="en-US"/>
              <a:t>  - Nome </a:t>
            </a:r>
            <a:r>
              <a:rPr lang="en-US" err="1"/>
              <a:t>orador</a:t>
            </a:r>
            <a:r>
              <a:rPr lang="en-US"/>
              <a:t> - 2018-03-03</a:t>
            </a:r>
          </a:p>
        </p:txBody>
      </p:sp>
    </p:spTree>
    <p:extLst>
      <p:ext uri="{BB962C8B-B14F-4D97-AF65-F5344CB8AC3E}">
        <p14:creationId xmlns:p14="http://schemas.microsoft.com/office/powerpoint/2010/main" val="32239814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2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0641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1281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94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778514" y="6323702"/>
            <a:ext cx="3413486" cy="534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1381528"/>
            <a:ext cx="5787853" cy="3247714"/>
          </a:xfrm>
        </p:spPr>
        <p:txBody>
          <a:bodyPr anchor="ctr"/>
          <a:lstStyle>
            <a:lvl1pPr marL="0" indent="0" algn="ctr">
              <a:buNone/>
              <a:defRPr sz="3137"/>
            </a:lvl1pPr>
          </a:lstStyle>
          <a:p>
            <a:r>
              <a:rPr lang="en-AU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381527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381527"/>
            <a:ext cx="0" cy="5224584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315820"/>
            <a:ext cx="5378549" cy="3251113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9"/>
            <a:ext cx="5826761" cy="1832282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924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581770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621119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727" y="196184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0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Logo" descr="logo"/>
          <p:cNvPicPr>
            <a:picLocks noChangeAspect="1" noChangeArrowheads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727" y="196184"/>
            <a:ext cx="5150272" cy="5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471090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74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accent3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2" cy="21173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23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3" r:id="rId32"/>
    <p:sldLayoutId id="2147483714" r:id="rId33"/>
    <p:sldLayoutId id="2147483715" r:id="rId34"/>
    <p:sldLayoutId id="2147483716" r:id="rId35"/>
  </p:sldLayoutIdLst>
  <p:transition>
    <p:fade/>
  </p:transition>
  <p:txStyles>
    <p:titleStyle>
      <a:lvl1pPr algn="l" defTabSz="914213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9" marR="0" indent="-33608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95" marR="0" indent="-236507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08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66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324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88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5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3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0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2pPr>
      <a:lvl3pPr marL="914213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1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2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0.emf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biztalk360.com/biztalk-mapping-patterns/" TargetMode="External"/><Relationship Id="rId5" Type="http://schemas.openxmlformats.org/officeDocument/2006/relationships/hyperlink" Target="https://blog.sandro-pereira.com/" TargetMode="External"/><Relationship Id="rId4" Type="http://schemas.openxmlformats.org/officeDocument/2006/relationships/hyperlink" Target="mailto:sandro.pereira@devscope.n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integration-playbook.io/docs/find-orphaned-api-connectors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3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www.nytimes.com/2020/01/15/magazine/why-did-the-womans-finger-turn-numb-and-blu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64FDE3-EE18-4E8E-9F41-0F3A95B42E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8"/>
          <a:stretch/>
        </p:blipFill>
        <p:spPr>
          <a:xfrm>
            <a:off x="8390184" y="2090855"/>
            <a:ext cx="1593378" cy="159337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CDFD4-EC91-4C99-BD1B-F434F455C1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494" y="4583405"/>
            <a:ext cx="11435317" cy="1463240"/>
          </a:xfrm>
        </p:spPr>
        <p:txBody>
          <a:bodyPr/>
          <a:lstStyle/>
          <a:p>
            <a:r>
              <a:rPr lang="en-US" dirty="0"/>
              <a:t>Logic App: Best Practices, Tips &amp; Tricks</a:t>
            </a:r>
            <a:endParaRPr lang="pt-P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152BE-6436-472F-A1B4-600656DC4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494" y="6060487"/>
            <a:ext cx="5359627" cy="948433"/>
          </a:xfrm>
        </p:spPr>
        <p:txBody>
          <a:bodyPr/>
          <a:lstStyle/>
          <a:p>
            <a:r>
              <a:rPr lang="pt-PT" dirty="0"/>
              <a:t>Sandro Pereira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54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73970-CB98-47EB-87FA-31A46A1D1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r="1563"/>
          <a:stretch/>
        </p:blipFill>
        <p:spPr>
          <a:xfrm>
            <a:off x="200024" y="791848"/>
            <a:ext cx="11801475" cy="527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54A34-8E63-4861-9C25-1070D8A8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3" y="960020"/>
            <a:ext cx="368081" cy="3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9F577-A886-4B41-844F-91BBE298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14" y="1496692"/>
            <a:ext cx="368500" cy="3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4C55D-1767-4264-BD50-2F52E8224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14" y="2006279"/>
            <a:ext cx="368500" cy="3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ABBB0-A260-428C-BF1A-4797D33B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76" y="2523011"/>
            <a:ext cx="368500" cy="3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63F7B-8F07-48F3-B03B-C560C6767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4373242"/>
            <a:ext cx="368500" cy="3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E21F6B-3F9B-4B52-A6E1-91EA4EC5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5219697"/>
            <a:ext cx="368500" cy="36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A45BC6-3437-4C2F-B831-AB1CDBAF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5752379"/>
            <a:ext cx="368500" cy="3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6C34B-7EE1-48BD-8E4F-0ADC8A71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4373242"/>
            <a:ext cx="368500" cy="36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3ADDF-E670-4F19-BBBF-DF015644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4908347"/>
            <a:ext cx="368500" cy="36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781D-0670-47CB-ACF2-F4919AF5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5424402"/>
            <a:ext cx="368500" cy="368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EFDF5-81BB-43BD-8705-ACE47D2C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5" y="3926702"/>
            <a:ext cx="370794" cy="337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ED242-0224-4C68-99A8-EE253DE8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0" y="3939936"/>
            <a:ext cx="370794" cy="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45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re, table, bird, hanging&#10;&#10;Description automatically generated">
            <a:extLst>
              <a:ext uri="{FF2B5EF4-FFF2-40B4-BE49-F238E27FC236}">
                <a16:creationId xmlns:a16="http://schemas.microsoft.com/office/drawing/2014/main" id="{717DC4E6-DDA3-4C9A-B8C2-E9A4AAC2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10401300" cy="2180042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9" y="2377870"/>
            <a:ext cx="9852662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how to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rename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actions 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with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dependencies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? It is possible?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2A3C84-E802-4060-A260-BEF8B49D1FA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7180A-C4B1-4814-85F0-531C4DB7B11E}"/>
              </a:ext>
            </a:extLst>
          </p:cNvPr>
          <p:cNvSpPr txBox="1"/>
          <p:nvPr/>
        </p:nvSpPr>
        <p:spPr>
          <a:xfrm>
            <a:off x="659617" y="1547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3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2C748-EEEA-4145-87C1-B87F1D3D01F6}"/>
              </a:ext>
            </a:extLst>
          </p:cNvPr>
          <p:cNvSpPr/>
          <p:nvPr/>
        </p:nvSpPr>
        <p:spPr>
          <a:xfrm rot="20242148">
            <a:off x="8277242" y="5203994"/>
            <a:ext cx="2703048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You can’t rename actions that 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have dependencies… 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directly</a:t>
            </a:r>
            <a:endParaRPr lang="en-US" sz="2000" b="1" spc="-102" dirty="0">
              <a:ln w="3175">
                <a:noFill/>
              </a:ln>
              <a:solidFill>
                <a:srgbClr val="04326C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920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C1007-4193-468B-9E98-E461281F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0" y="138352"/>
            <a:ext cx="7800000" cy="38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99B07-2682-40E0-8D1F-EA81E26D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542"/>
            <a:ext cx="12192000" cy="483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338B1-97AA-4A50-86FB-4305CD21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64" y="3919648"/>
            <a:ext cx="6114286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7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FCBAFAAF-4DB3-48D3-B310-06934D36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BF0DD0-AEB6-4DE5-BAC6-6E097D4A1E32}"/>
              </a:ext>
            </a:extLst>
          </p:cNvPr>
          <p:cNvSpPr txBox="1">
            <a:spLocks/>
          </p:cNvSpPr>
          <p:nvPr/>
        </p:nvSpPr>
        <p:spPr>
          <a:xfrm>
            <a:off x="269238" y="2303165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add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12B3A-B416-47FC-B214-56DA72399DD2}"/>
              </a:ext>
            </a:extLst>
          </p:cNvPr>
          <p:cNvSpPr/>
          <p:nvPr/>
        </p:nvSpPr>
        <p:spPr>
          <a:xfrm>
            <a:off x="723900" y="48850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Everyone can read the comments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Save yourself and teammats from future frustration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 expression should have a comment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E5DD0B-B372-4DE4-87C1-36DE9BA0C596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73CFFD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A51AE-8423-4213-983F-56593076AC25}"/>
              </a:ext>
            </a:extLst>
          </p:cNvPr>
          <p:cNvSpPr txBox="1"/>
          <p:nvPr/>
        </p:nvSpPr>
        <p:spPr>
          <a:xfrm>
            <a:off x="5961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4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722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87359-8F3E-480D-B74C-5D607B1C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93689"/>
            <a:ext cx="5752381" cy="4019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59A7E-2696-4F2F-9F9D-957D8BC3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9" y="3653279"/>
            <a:ext cx="5742857" cy="2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53A12-5A9C-4441-9045-E0F304A6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1624"/>
            <a:ext cx="5714286" cy="22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E0B68-0FB5-40BB-A90F-0BD7F4ED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47" y="2428375"/>
            <a:ext cx="6912705" cy="4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88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B0B4D-5D2A-4F72-9B50-078C4D1D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r="6547"/>
          <a:stretch/>
        </p:blipFill>
        <p:spPr>
          <a:xfrm>
            <a:off x="0" y="970728"/>
            <a:ext cx="7470648" cy="588727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7169847" y="3166060"/>
            <a:ext cx="4790559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using 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scopes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87D00-0AA4-433B-9360-B1146DBC7A91}"/>
              </a:ext>
            </a:extLst>
          </p:cNvPr>
          <p:cNvSpPr txBox="1"/>
          <p:nvPr/>
        </p:nvSpPr>
        <p:spPr>
          <a:xfrm>
            <a:off x="4353372" y="593920"/>
            <a:ext cx="6965575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Managing individual actions introduces complexity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Scopes group actions together (regions)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Manage actions as a single unit instead of disparate items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5E87F2-EC58-44AA-B1A1-A272190D4AF8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237D8-6E01-4232-8F99-36A50B4FEE9A}"/>
              </a:ext>
            </a:extLst>
          </p:cNvPr>
          <p:cNvSpPr txBox="1"/>
          <p:nvPr/>
        </p:nvSpPr>
        <p:spPr>
          <a:xfrm>
            <a:off x="6596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0" b="1" dirty="0">
                <a:solidFill>
                  <a:srgbClr val="FFFFFF"/>
                </a:solidFill>
                <a:latin typeface="Fabrica" pitchFamily="50" charset="0"/>
              </a:rPr>
              <a:t>5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201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44235-9B59-4C0B-A7C2-43576B7C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19312"/>
            <a:ext cx="7239000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A856D-E87B-4C7B-9C57-D031DB39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487487"/>
            <a:ext cx="4038600" cy="504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21D0C0-226F-4911-8FEC-28FA398A4723}"/>
              </a:ext>
            </a:extLst>
          </p:cNvPr>
          <p:cNvSpPr txBox="1">
            <a:spLocks/>
          </p:cNvSpPr>
          <p:nvPr/>
        </p:nvSpPr>
        <p:spPr>
          <a:xfrm>
            <a:off x="406400" y="194260"/>
            <a:ext cx="73279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scope… is a 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region</a:t>
            </a:r>
            <a:endParaRPr kumimoji="0" lang="en-US" sz="54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15974-87FB-4A56-8D28-295668E60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1" y="1087688"/>
            <a:ext cx="9690100" cy="56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0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B9A75-4E94-4950-9D22-46D90915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1327150"/>
            <a:ext cx="6962775" cy="50673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9DB5640-55B2-46A7-8478-E4A66883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14" y="1149714"/>
            <a:ext cx="5259135" cy="5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D9AB3F-536C-4E6E-9348-8CA2DA299216}"/>
              </a:ext>
            </a:extLst>
          </p:cNvPr>
          <p:cNvSpPr txBox="1">
            <a:spLocks/>
          </p:cNvSpPr>
          <p:nvPr/>
        </p:nvSpPr>
        <p:spPr>
          <a:xfrm>
            <a:off x="406400" y="194260"/>
            <a:ext cx="9118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scope… is a </a:t>
            </a:r>
            <a:r>
              <a:rPr lang="pt-PT" dirty="0" err="1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try-catch-finally</a:t>
            </a:r>
            <a:endParaRPr kumimoji="0" lang="en-US" sz="54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6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F5A444E-5FE6-4EE6-B0E7-BB6F26CF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B112A-E5FD-4B87-8E35-2C6DAFFB781C}"/>
              </a:ext>
            </a:extLst>
          </p:cNvPr>
          <p:cNvSpPr/>
          <p:nvPr/>
        </p:nvSpPr>
        <p:spPr bwMode="auto">
          <a:xfrm>
            <a:off x="1801906" y="5792945"/>
            <a:ext cx="10150318" cy="95545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9F6586-49D5-4CB8-8DD1-9BDB9B316748}"/>
              </a:ext>
            </a:extLst>
          </p:cNvPr>
          <p:cNvSpPr txBox="1">
            <a:spLocks/>
          </p:cNvSpPr>
          <p:nvPr/>
        </p:nvSpPr>
        <p:spPr>
          <a:xfrm>
            <a:off x="1928488" y="5792945"/>
            <a:ext cx="501916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error </a:t>
            </a: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handling…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FF968F-38AB-4CB9-9B80-D7443C9CE839}"/>
              </a:ext>
            </a:extLst>
          </p:cNvPr>
          <p:cNvSpPr txBox="1">
            <a:spLocks/>
          </p:cNvSpPr>
          <p:nvPr/>
        </p:nvSpPr>
        <p:spPr>
          <a:xfrm>
            <a:off x="5737412" y="5801910"/>
            <a:ext cx="6341393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configure run after settings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8160C-12FB-493D-B924-0A81694724B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1E189-84F7-4EDC-B2A7-A9FA51FFBFE6}"/>
              </a:ext>
            </a:extLst>
          </p:cNvPr>
          <p:cNvSpPr txBox="1"/>
          <p:nvPr/>
        </p:nvSpPr>
        <p:spPr>
          <a:xfrm>
            <a:off x="6342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6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6392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14F0-0008-4A6D-BCD7-170065B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14301"/>
            <a:ext cx="4648199" cy="281132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AE14BC3-EA21-4976-B19A-E616B6A0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3140075"/>
            <a:ext cx="4648199" cy="16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12D7286-98FF-4478-B052-5849C7B4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1" y="3135991"/>
            <a:ext cx="5181600" cy="16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F951B1A-EBDC-4AD3-8196-F1489FCE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4901042"/>
            <a:ext cx="4635499" cy="162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8F444C5-32EB-498F-94FB-D9D0DC7E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1" y="4925922"/>
            <a:ext cx="5240099" cy="16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1A8F9C3-6DD0-40AB-95E5-561CBAF2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32" y="814900"/>
            <a:ext cx="5259135" cy="5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80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61" y="487"/>
            <a:ext cx="5761539" cy="57615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20" y="6009957"/>
            <a:ext cx="12185365" cy="846178"/>
          </a:xfrm>
          <a:prstGeom prst="rect">
            <a:avLst/>
          </a:prstGeom>
          <a:solidFill>
            <a:srgbClr val="01A1D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5"/>
            <a:endParaRPr lang="en-AU" sz="2398">
              <a:solidFill>
                <a:srgbClr val="01A1DD"/>
              </a:solidFill>
              <a:latin typeface="Segoe U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18" y="5806866"/>
            <a:ext cx="12185367" cy="863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5"/>
            <a:endParaRPr lang="en-AU" sz="2398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96520" y="1319571"/>
            <a:ext cx="6353270" cy="1973174"/>
          </a:xfrm>
          <a:prstGeom prst="rect">
            <a:avLst/>
          </a:prstGeom>
        </p:spPr>
        <p:txBody>
          <a:bodyPr vert="horz" lIns="121854" tIns="60926" rIns="121854" bIns="6092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78" indent="-342778" defTabSz="914072"/>
            <a:r>
              <a:rPr lang="en-AU" sz="2398" b="1">
                <a:solidFill>
                  <a:prstClr val="black"/>
                </a:solidFill>
              </a:rPr>
              <a:t>Head of Integration @DevScope</a:t>
            </a:r>
          </a:p>
          <a:p>
            <a:pPr marL="342778" indent="-342778" defTabSz="914072"/>
            <a:r>
              <a:rPr lang="en-AU" sz="2398">
                <a:solidFill>
                  <a:prstClr val="black"/>
                </a:solidFill>
                <a:latin typeface="Segoe UI"/>
              </a:rPr>
              <a:t>Microsoft Azure MVP</a:t>
            </a:r>
          </a:p>
          <a:p>
            <a:pPr marL="342778" indent="-342778" defTabSz="914072"/>
            <a:r>
              <a:rPr lang="en-US" sz="2398">
                <a:solidFill>
                  <a:prstClr val="black"/>
                </a:solidFill>
                <a:latin typeface="Segoe UI"/>
                <a:hlinkClick r:id="rId4"/>
              </a:rPr>
              <a:t>sandro.pereira@devscope.net</a:t>
            </a:r>
            <a:r>
              <a:rPr lang="en-US" sz="2398">
                <a:solidFill>
                  <a:prstClr val="black"/>
                </a:solidFill>
                <a:latin typeface="Segoe UI"/>
              </a:rPr>
              <a:t> </a:t>
            </a:r>
          </a:p>
          <a:p>
            <a:pPr marL="342778" indent="-342778" defTabSz="914072"/>
            <a:r>
              <a:rPr lang="en-US" sz="2398" noProof="1">
                <a:solidFill>
                  <a:prstClr val="black"/>
                </a:solidFill>
                <a:latin typeface="Segoe UI"/>
              </a:rPr>
              <a:t>linkedin.com/in/sandropereira</a:t>
            </a:r>
          </a:p>
          <a:p>
            <a:pPr marL="342778" indent="-342778" defTabSz="914072"/>
            <a:r>
              <a:rPr lang="en-US" sz="2398" noProof="1">
                <a:solidFill>
                  <a:prstClr val="black"/>
                </a:solidFill>
                <a:latin typeface="Segoe UI"/>
              </a:rPr>
              <a:t>@sandro_asp </a:t>
            </a:r>
          </a:p>
          <a:p>
            <a:pPr marL="342778" indent="-342778" defTabSz="914072"/>
            <a:r>
              <a:rPr lang="en-US" sz="2398">
                <a:solidFill>
                  <a:prstClr val="black"/>
                </a:solidFill>
                <a:latin typeface="Segoe UI"/>
                <a:hlinkClick r:id="rId5"/>
              </a:rPr>
              <a:t>https://blog.sandro-pereira.com/</a:t>
            </a:r>
            <a:endParaRPr lang="en-US" sz="2398">
              <a:solidFill>
                <a:prstClr val="black"/>
              </a:solidFill>
              <a:latin typeface="Segoe UI"/>
            </a:endParaRPr>
          </a:p>
          <a:p>
            <a:pPr marL="342778" indent="-342778" defTabSz="914072"/>
            <a:r>
              <a:rPr lang="en-US" sz="2398">
                <a:solidFill>
                  <a:prstClr val="black"/>
                </a:solidFill>
                <a:latin typeface="Segoe UI"/>
              </a:rPr>
              <a:t>Public speaker</a:t>
            </a:r>
          </a:p>
          <a:p>
            <a:pPr marL="342778" indent="-342778" defTabSz="914072"/>
            <a:r>
              <a:rPr lang="en-US" sz="2398">
                <a:solidFill>
                  <a:prstClr val="black"/>
                </a:solidFill>
                <a:latin typeface="Segoe UI"/>
              </a:rPr>
              <a:t>Father </a:t>
            </a:r>
          </a:p>
          <a:p>
            <a:pPr marL="342778" indent="-342778" defTabSz="914072"/>
            <a:r>
              <a:rPr lang="en-US" sz="2398">
                <a:solidFill>
                  <a:prstClr val="black"/>
                </a:solidFill>
                <a:latin typeface="Segoe UI"/>
              </a:rPr>
              <a:t>Book author: “</a:t>
            </a:r>
            <a:r>
              <a:rPr lang="en-US" sz="2398">
                <a:solidFill>
                  <a:prstClr val="black"/>
                </a:solidFill>
                <a:latin typeface="Segoe UI"/>
                <a:hlinkClick r:id="rId6"/>
              </a:rPr>
              <a:t>BizTalk Mapping Patterns and Best Practices</a:t>
            </a:r>
            <a:r>
              <a:rPr lang="en-US" sz="2398">
                <a:solidFill>
                  <a:prstClr val="black"/>
                </a:solidFill>
                <a:latin typeface="Segoe UI"/>
              </a:rPr>
              <a:t>”</a:t>
            </a:r>
          </a:p>
          <a:p>
            <a:pPr marL="342778" indent="-342778" defTabSz="914072"/>
            <a:endParaRPr lang="en-US" sz="2398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10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86" y="5318739"/>
            <a:ext cx="2189559" cy="100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0" y="5820362"/>
            <a:ext cx="2510975" cy="641476"/>
          </a:xfrm>
          <a:prstGeom prst="rect">
            <a:avLst/>
          </a:prstGeom>
        </p:spPr>
      </p:pic>
      <p:sp>
        <p:nvSpPr>
          <p:cNvPr id="11" name="Text Placeholder 30"/>
          <p:cNvSpPr txBox="1">
            <a:spLocks/>
          </p:cNvSpPr>
          <p:nvPr/>
        </p:nvSpPr>
        <p:spPr>
          <a:xfrm>
            <a:off x="3669816" y="5801014"/>
            <a:ext cx="2903003" cy="8216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213"/>
            <a:r>
              <a:rPr lang="pt-PT" sz="1961" b="1">
                <a:solidFill>
                  <a:sysClr val="windowText" lastClr="000000"/>
                </a:solidFill>
                <a:latin typeface="Segoe UI Light"/>
              </a:rPr>
              <a:t>+351 223 751 350</a:t>
            </a:r>
          </a:p>
          <a:p>
            <a:pPr defTabSz="914213"/>
            <a:r>
              <a:rPr lang="pt-PT" sz="1961" b="1">
                <a:solidFill>
                  <a:sysClr val="windowText" lastClr="000000"/>
                </a:solidFill>
                <a:latin typeface="Segoe UI Light"/>
              </a:rPr>
              <a:t>www.devscope.net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4889C3-D392-4C15-B45D-B6971A95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32" y="53330"/>
            <a:ext cx="6381544" cy="1080207"/>
          </a:xfrm>
        </p:spPr>
        <p:txBody>
          <a:bodyPr/>
          <a:lstStyle/>
          <a:p>
            <a:r>
              <a:rPr lang="pt-PT" sz="6466"/>
              <a:t>Sandro Pereira</a:t>
            </a:r>
          </a:p>
        </p:txBody>
      </p:sp>
    </p:spTree>
    <p:extLst>
      <p:ext uri="{BB962C8B-B14F-4D97-AF65-F5344CB8AC3E}">
        <p14:creationId xmlns:p14="http://schemas.microsoft.com/office/powerpoint/2010/main" val="288041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52E513-96C8-4240-B7F8-81C9C755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828675"/>
            <a:ext cx="5598422" cy="451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3EF45-DF65-4E60-A62E-FC1AA6B9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86" y="0"/>
            <a:ext cx="647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5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4191000" y="1451395"/>
            <a:ext cx="71374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learn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from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failures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256A6F-F282-4F50-9797-05C365C89361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5AC5C-BCE1-4021-81E9-9DCCD0F0B874}"/>
              </a:ext>
            </a:extLst>
          </p:cNvPr>
          <p:cNvSpPr txBox="1"/>
          <p:nvPr/>
        </p:nvSpPr>
        <p:spPr>
          <a:xfrm>
            <a:off x="672317" y="2055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7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10568-22A9-45BF-8B09-42E5E4F4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0"/>
            <a:ext cx="9239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9916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2A895-2B31-46FC-AE28-989B798B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498724"/>
            <a:ext cx="7448687" cy="34448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8E5CAE-08C0-43BC-8924-0F14F861BA89}"/>
              </a:ext>
            </a:extLst>
          </p:cNvPr>
          <p:cNvSpPr txBox="1">
            <a:spLocks/>
          </p:cNvSpPr>
          <p:nvPr/>
        </p:nvSpPr>
        <p:spPr>
          <a:xfrm>
            <a:off x="330200" y="371895"/>
            <a:ext cx="11531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C#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developer’s implement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defensive </a:t>
            </a:r>
            <a:r>
              <a:rPr lang="en-US" sz="6000" dirty="0">
                <a:solidFill>
                  <a:srgbClr val="505050"/>
                </a:solidFill>
                <a:latin typeface="Segoe UI Light"/>
              </a:rPr>
              <a:t>code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0734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BCF2E-582F-4CBB-AD9F-306690A0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7024146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389AB-0F0C-4E30-A17C-1519B75E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87" y="2676525"/>
            <a:ext cx="5153025" cy="27241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F30AEC-FC47-4E21-AD35-FD6873008614}"/>
              </a:ext>
            </a:extLst>
          </p:cNvPr>
          <p:cNvSpPr txBox="1">
            <a:spLocks/>
          </p:cNvSpPr>
          <p:nvPr/>
        </p:nvSpPr>
        <p:spPr>
          <a:xfrm>
            <a:off x="330200" y="371895"/>
            <a:ext cx="11531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6000" dirty="0">
                <a:solidFill>
                  <a:srgbClr val="505050"/>
                </a:solidFill>
              </a:rPr>
              <a:t>… </a:t>
            </a: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with not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in Logic Apps?</a:t>
            </a:r>
          </a:p>
        </p:txBody>
      </p:sp>
    </p:spTree>
    <p:extLst>
      <p:ext uri="{BB962C8B-B14F-4D97-AF65-F5344CB8AC3E}">
        <p14:creationId xmlns:p14="http://schemas.microsoft.com/office/powerpoint/2010/main" val="106521437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A4A5A-5424-4A03-B4D3-7BF06692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239184"/>
            <a:ext cx="9808611" cy="5618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5C9016-4F26-4628-87F6-E14767C27CA5}"/>
              </a:ext>
            </a:extLst>
          </p:cNvPr>
          <p:cNvSpPr/>
          <p:nvPr/>
        </p:nvSpPr>
        <p:spPr>
          <a:xfrm>
            <a:off x="882650" y="390436"/>
            <a:ext cx="10426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(body('Exec_SP_-_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GetLastExecutionTime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resultsets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']?['Table1'])?['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LastRun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</a:t>
            </a:r>
          </a:p>
          <a:p>
            <a:pPr algn="ctr">
              <a:defRPr/>
            </a:pP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empty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(body('Exec_SP_-_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GetLastExecutionTime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resultsets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']?['Table1'])</a:t>
            </a:r>
          </a:p>
        </p:txBody>
      </p:sp>
    </p:spTree>
    <p:extLst>
      <p:ext uri="{BB962C8B-B14F-4D97-AF65-F5344CB8AC3E}">
        <p14:creationId xmlns:p14="http://schemas.microsoft.com/office/powerpoint/2010/main" val="3523819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0939DC1-2BDE-4897-B18E-734032D1A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576265-0FD5-4AB6-9011-D2D3BC969BAF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5DDED-BB0A-44F3-B465-030659F1A6DF}"/>
              </a:ext>
            </a:extLst>
          </p:cNvPr>
          <p:cNvSpPr txBox="1"/>
          <p:nvPr/>
        </p:nvSpPr>
        <p:spPr>
          <a:xfrm>
            <a:off x="659617" y="1801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8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8E13E-8E11-4B91-BADE-34E28DA62CC3}"/>
              </a:ext>
            </a:extLst>
          </p:cNvPr>
          <p:cNvSpPr/>
          <p:nvPr/>
        </p:nvSpPr>
        <p:spPr bwMode="auto">
          <a:xfrm>
            <a:off x="0" y="2226858"/>
            <a:ext cx="102743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1902EC-FC2B-4ED7-9388-952D913F46A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expressions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nightmare….</a:t>
            </a:r>
          </a:p>
        </p:txBody>
      </p:sp>
    </p:spTree>
    <p:extLst>
      <p:ext uri="{BB962C8B-B14F-4D97-AF65-F5344CB8AC3E}">
        <p14:creationId xmlns:p14="http://schemas.microsoft.com/office/powerpoint/2010/main" val="3813435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FBB62-4AAD-4615-9C6B-EADD16F1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166390"/>
            <a:ext cx="9991725" cy="409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87165A-830E-422A-A1F2-ABF59B0A61EC}"/>
              </a:ext>
            </a:extLst>
          </p:cNvPr>
          <p:cNvSpPr/>
          <p:nvPr/>
        </p:nvSpPr>
        <p:spPr>
          <a:xfrm>
            <a:off x="431800" y="4643735"/>
            <a:ext cx="1132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body('Execute_SP_-_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Get_BZT_lock_error_details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ResultSets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']?['Table1'][0]?['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ErrorDescription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19A5C-E14B-4FB7-915A-AFB512B1F56E}"/>
              </a:ext>
            </a:extLst>
          </p:cNvPr>
          <p:cNvSpPr/>
          <p:nvPr/>
        </p:nvSpPr>
        <p:spPr>
          <a:xfrm>
            <a:off x="730250" y="5288398"/>
            <a:ext cx="10731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concat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ticks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utcNow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ticks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(item()?['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'])), 10000000), ' segundo(s)')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0602A-CDF2-4063-AB27-08CCA1C53A21}"/>
              </a:ext>
            </a:extLst>
          </p:cNvPr>
          <p:cNvSpPr/>
          <p:nvPr/>
        </p:nvSpPr>
        <p:spPr>
          <a:xfrm>
            <a:off x="609600" y="5881409"/>
            <a:ext cx="1115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ContentClear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GoodCommunicator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'))) 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EnjoySession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MetExpectation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')))),4))</a:t>
            </a:r>
          </a:p>
        </p:txBody>
      </p:sp>
    </p:spTree>
    <p:extLst>
      <p:ext uri="{BB962C8B-B14F-4D97-AF65-F5344CB8AC3E}">
        <p14:creationId xmlns:p14="http://schemas.microsoft.com/office/powerpoint/2010/main" val="404590231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5C64D-9E68-472E-96B5-CFD6A8796277}"/>
              </a:ext>
            </a:extLst>
          </p:cNvPr>
          <p:cNvSpPr/>
          <p:nvPr/>
        </p:nvSpPr>
        <p:spPr>
          <a:xfrm>
            <a:off x="2777378" y="2698398"/>
            <a:ext cx="6136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body(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'Execute_SP_-_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Get_BZT_lock_error_details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5A2CB-51F5-4C67-9EC1-0E3D6EC1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994" y="2231503"/>
            <a:ext cx="1301641" cy="1303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D0DBF-3811-4E04-8281-71B657DF260A}"/>
              </a:ext>
            </a:extLst>
          </p:cNvPr>
          <p:cNvSpPr txBox="1"/>
          <p:nvPr/>
        </p:nvSpPr>
        <p:spPr>
          <a:xfrm>
            <a:off x="2777378" y="3429000"/>
            <a:ext cx="6637244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Name of the actions with the space replace by underscore</a:t>
            </a:r>
            <a:endParaRPr kumimoji="0" lang="en-US" sz="44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7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26F6C2-F565-4794-8392-32D4AA68AF7F}"/>
              </a:ext>
            </a:extLst>
          </p:cNvPr>
          <p:cNvSpPr/>
          <p:nvPr/>
        </p:nvSpPr>
        <p:spPr>
          <a:xfrm>
            <a:off x="1587500" y="1284009"/>
            <a:ext cx="8483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ContentClear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GoodCommunicator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)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EnjoySession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MetExpectation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,4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77436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post it">
            <a:extLst>
              <a:ext uri="{FF2B5EF4-FFF2-40B4-BE49-F238E27FC236}">
                <a16:creationId xmlns:a16="http://schemas.microsoft.com/office/drawing/2014/main" id="{B3603DB4-68DC-4C64-BEB7-4E300C8D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9" y="25885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4966447" y="2294251"/>
            <a:ext cx="6965576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control 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your 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connectors</a:t>
            </a:r>
            <a:r>
              <a:rPr lang="en-US" sz="4800" dirty="0">
                <a:solidFill>
                  <a:srgbClr val="505050"/>
                </a:solidFill>
              </a:rPr>
              <a:t> (API connections)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87D00-0AA4-433B-9360-B1146DBC7A91}"/>
              </a:ext>
            </a:extLst>
          </p:cNvPr>
          <p:cNvSpPr txBox="1"/>
          <p:nvPr/>
        </p:nvSpPr>
        <p:spPr>
          <a:xfrm>
            <a:off x="4966447" y="5118382"/>
            <a:ext cx="663724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Duplicate connections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Unused</a:t>
            </a:r>
            <a:r>
              <a:rPr kumimoji="0" lang="en-US" sz="2400" b="1" i="0" u="none" strike="noStrike" kern="1200" cap="none" spc="-102" normalizeH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connections</a:t>
            </a:r>
            <a:endParaRPr kumimoji="0" lang="en-US" sz="24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Who are using this connections?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137E6C-6FB1-425A-8CE7-09D83C917884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146FE-3123-4939-B8C8-B44284C2654F}"/>
              </a:ext>
            </a:extLst>
          </p:cNvPr>
          <p:cNvSpPr txBox="1"/>
          <p:nvPr/>
        </p:nvSpPr>
        <p:spPr>
          <a:xfrm>
            <a:off x="6596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9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FD031-23BE-4B68-80A8-A4E5D09E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22886">
            <a:off x="2012904" y="1925420"/>
            <a:ext cx="2228850" cy="14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9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6556E5A-361F-4370-AA52-623866E5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28324-6137-4295-B5F8-4245360598CC}"/>
              </a:ext>
            </a:extLst>
          </p:cNvPr>
          <p:cNvSpPr/>
          <p:nvPr/>
        </p:nvSpPr>
        <p:spPr bwMode="auto">
          <a:xfrm>
            <a:off x="0" y="4233458"/>
            <a:ext cx="93726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9A33B3-75CF-4A91-8330-DBEE671048B4}"/>
              </a:ext>
            </a:extLst>
          </p:cNvPr>
          <p:cNvSpPr txBox="1">
            <a:spLocks/>
          </p:cNvSpPr>
          <p:nvPr/>
        </p:nvSpPr>
        <p:spPr>
          <a:xfrm>
            <a:off x="269238" y="43844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this house have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kids'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774646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F4018-8A44-4271-9C46-F09B9575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09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88151-FD97-40B7-BBBC-925F2E03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94" y="200025"/>
            <a:ext cx="8713716" cy="435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EFA08-B813-4EF3-8499-65EB6F86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54" y="2114240"/>
            <a:ext cx="853559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3B808B0-0CB1-4DAD-B1EC-67DBBF16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3"/>
          <a:stretch/>
        </p:blipFill>
        <p:spPr bwMode="auto">
          <a:xfrm>
            <a:off x="0" y="-26741"/>
            <a:ext cx="12192000" cy="68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BB373A-7853-46DD-B5F3-6B564E4C40BE}"/>
              </a:ext>
            </a:extLst>
          </p:cNvPr>
          <p:cNvSpPr/>
          <p:nvPr/>
        </p:nvSpPr>
        <p:spPr bwMode="auto">
          <a:xfrm>
            <a:off x="0" y="5126504"/>
            <a:ext cx="113792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D56974-A88E-4B02-A14E-4EAA627C5275}"/>
              </a:ext>
            </a:extLst>
          </p:cNvPr>
          <p:cNvSpPr txBox="1">
            <a:spLocks/>
          </p:cNvSpPr>
          <p:nvPr/>
        </p:nvSpPr>
        <p:spPr>
          <a:xfrm>
            <a:off x="307338" y="5277516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6000" dirty="0">
                <a:solidFill>
                  <a:srgbClr val="FFFFFF"/>
                </a:solidFill>
                <a:latin typeface="Segoe UI Light"/>
              </a:rPr>
              <a:t>find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orphaned </a:t>
            </a:r>
            <a:r>
              <a:rPr lang="en-US" sz="6000" dirty="0">
                <a:solidFill>
                  <a:srgbClr val="FFFFFF"/>
                </a:solidFill>
                <a:latin typeface="Segoe UI Light"/>
              </a:rPr>
              <a:t>API Connectors…</a:t>
            </a:r>
            <a:endParaRPr kumimoji="0" lang="en-US" sz="6000" b="0" i="0" u="none" strike="noStrike" kern="1200" cap="none" spc="-102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342D1-4F45-40A3-B577-219AC775B5C0}"/>
              </a:ext>
            </a:extLst>
          </p:cNvPr>
          <p:cNvSpPr txBox="1"/>
          <p:nvPr/>
        </p:nvSpPr>
        <p:spPr>
          <a:xfrm>
            <a:off x="3467100" y="542604"/>
            <a:ext cx="8300757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There is no simple and direct way to find unused API Connections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Nightmare for governance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One of the biggest pains in Logic App development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731E6-8027-47C2-AE74-394A47DE9D24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1A17D-22A1-4A46-A745-ADB5B7306DDA}"/>
              </a:ext>
            </a:extLst>
          </p:cNvPr>
          <p:cNvSpPr txBox="1"/>
          <p:nvPr/>
        </p:nvSpPr>
        <p:spPr>
          <a:xfrm>
            <a:off x="253217" y="192887"/>
            <a:ext cx="208358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10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24333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94ABDE-E7F6-447F-8DBB-BB9DF5E2CE2F}"/>
              </a:ext>
            </a:extLst>
          </p:cNvPr>
          <p:cNvSpPr/>
          <p:nvPr/>
        </p:nvSpPr>
        <p:spPr>
          <a:xfrm>
            <a:off x="304800" y="286435"/>
            <a:ext cx="857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hlinkClick r:id="rId2"/>
              </a:rPr>
              <a:t>https://www.integration-playbook.io/docs/find-orphaned-api-connectors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A51D-2967-4BCC-9193-29F0AB97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655767"/>
            <a:ext cx="10189401" cy="605557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47E8FFD-B783-4B44-96B2-20B38CFF1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66967"/>
            <a:ext cx="1778000" cy="177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01272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EDADF-FCF0-4680-8102-796BD946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0" y="1866900"/>
            <a:ext cx="3831041" cy="3835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A2F11B-6796-4E04-9EE0-84C670785202}"/>
              </a:ext>
            </a:extLst>
          </p:cNvPr>
          <p:cNvSpPr txBox="1">
            <a:spLocks/>
          </p:cNvSpPr>
          <p:nvPr/>
        </p:nvSpPr>
        <p:spPr>
          <a:xfrm>
            <a:off x="5305425" y="536638"/>
            <a:ext cx="6538632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fix </a:t>
            </a: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connectors</a:t>
            </a:r>
            <a:r>
              <a:rPr lang="en-US" sz="6000" dirty="0">
                <a:solidFill>
                  <a:srgbClr val="505050"/>
                </a:solidFill>
              </a:rPr>
              <a:t> (API connections)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4DE70-1933-472D-AAC7-C54E24B20E12}"/>
              </a:ext>
            </a:extLst>
          </p:cNvPr>
          <p:cNvSpPr txBox="1"/>
          <p:nvPr/>
        </p:nvSpPr>
        <p:spPr>
          <a:xfrm>
            <a:off x="5206813" y="4543104"/>
            <a:ext cx="663724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Designer performs design-time checks against your logic app flow for design issues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Errors put into focus to save your time and frustration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D68AE-1B00-4878-B797-74FCD2D044BF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1B02E-1456-4389-81D4-EC801BE37563}"/>
              </a:ext>
            </a:extLst>
          </p:cNvPr>
          <p:cNvSpPr txBox="1"/>
          <p:nvPr/>
        </p:nvSpPr>
        <p:spPr>
          <a:xfrm>
            <a:off x="253217" y="192887"/>
            <a:ext cx="208358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11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18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5CA17-6ECF-4019-831C-96BB0A2D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600075"/>
            <a:ext cx="6191250" cy="282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A0E92-F347-4A50-A78F-C5AB5931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62" y="3252787"/>
            <a:ext cx="64674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7731C-E88E-48F0-BDA0-8090507653F7}"/>
              </a:ext>
            </a:extLst>
          </p:cNvPr>
          <p:cNvSpPr/>
          <p:nvPr/>
        </p:nvSpPr>
        <p:spPr bwMode="auto">
          <a:xfrm>
            <a:off x="6096000" y="5143500"/>
            <a:ext cx="469900" cy="46990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P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79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C99F-5F29-1946-9A7F-5A2C42FE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049"/>
            <a:r>
              <a:rPr lang="en-US">
                <a:solidFill>
                  <a:srgbClr val="5F5F5F"/>
                </a:solidFill>
              </a:rPr>
              <a:t> </a:t>
            </a:r>
          </a:p>
          <a:p>
            <a:pPr defTabSz="914049"/>
            <a:endParaRPr lang="en-US">
              <a:solidFill>
                <a:srgbClr val="5F5F5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7C60C-D6F0-874B-9388-E040B308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14" y="191364"/>
            <a:ext cx="10495964" cy="740003"/>
          </a:xfrm>
        </p:spPr>
        <p:txBody>
          <a:bodyPr/>
          <a:lstStyle/>
          <a:p>
            <a:r>
              <a:rPr lang="en-US" sz="3921"/>
              <a:t>Thanks! </a:t>
            </a:r>
            <a:endParaRPr lang="en-US" sz="3921" b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371BC68-2342-A641-9DE5-1E5CA77E97D1}"/>
              </a:ext>
            </a:extLst>
          </p:cNvPr>
          <p:cNvSpPr txBox="1">
            <a:spLocks/>
          </p:cNvSpPr>
          <p:nvPr/>
        </p:nvSpPr>
        <p:spPr>
          <a:xfrm>
            <a:off x="4613769" y="6175624"/>
            <a:ext cx="6442945" cy="362409"/>
          </a:xfrm>
          <a:prstGeom prst="rect">
            <a:avLst/>
          </a:prstGeom>
        </p:spPr>
        <p:txBody>
          <a:bodyPr/>
          <a:lstStyle>
            <a:lvl1pPr marL="408147" indent="-408147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352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84319" indent="-340123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3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36049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84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904687" indent="-272098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448883" indent="-272098" algn="l" defTabSz="544196" rtl="0" eaLnBrk="1" latinLnBrk="0" hangingPunct="1">
              <a:spcBef>
                <a:spcPct val="20000"/>
              </a:spcBef>
              <a:buFont typeface="Arial"/>
              <a:buChar char="»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93078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275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47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667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43987">
              <a:buClr>
                <a:srgbClr val="EB4723"/>
              </a:buClr>
              <a:buNone/>
            </a:pPr>
            <a:r>
              <a:rPr lang="en-US" sz="1371">
                <a:solidFill>
                  <a:srgbClr val="000000"/>
                </a:solidFill>
                <a:latin typeface="Segoe UI Semilight" panose="020B0402040204020203" pitchFamily="34" charset="0"/>
                <a:ea typeface="Helvetica Neue Light" charset="0"/>
                <a:cs typeface="Segoe UI Semilight" panose="020B0402040204020203" pitchFamily="34" charset="0"/>
              </a:rPr>
              <a:t>Microsoft MVP Award recognizes exceptional community leadership</a:t>
            </a:r>
            <a:endParaRPr lang="en-US" sz="1371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471666A7-3ECC-164E-80CE-0F865D7D13FC}"/>
              </a:ext>
            </a:extLst>
          </p:cNvPr>
          <p:cNvSpPr txBox="1">
            <a:spLocks/>
          </p:cNvSpPr>
          <p:nvPr/>
        </p:nvSpPr>
        <p:spPr>
          <a:xfrm>
            <a:off x="455042" y="1309201"/>
            <a:ext cx="4212360" cy="1735906"/>
          </a:xfrm>
          <a:prstGeom prst="rect">
            <a:avLst/>
          </a:prstGeom>
        </p:spPr>
        <p:txBody>
          <a:bodyPr/>
          <a:lstStyle>
            <a:lvl1pPr marL="408147" indent="-408147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352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84319" indent="-340123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3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36049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84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904687" indent="-272098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448883" indent="-272098" algn="l" defTabSz="544196" rtl="0" eaLnBrk="1" latinLnBrk="0" hangingPunct="1">
              <a:spcBef>
                <a:spcPct val="20000"/>
              </a:spcBef>
              <a:buFont typeface="Arial"/>
              <a:buChar char="»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93078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275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47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667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43987">
              <a:spcBef>
                <a:spcPts val="0"/>
              </a:spcBef>
              <a:buClr>
                <a:srgbClr val="EB4723"/>
              </a:buClr>
              <a:buNone/>
            </a:pPr>
            <a:r>
              <a:rPr lang="pt-PT" sz="1400" b="1">
                <a:solidFill>
                  <a:srgbClr val="F05527"/>
                </a:solidFill>
                <a:ea typeface="Helvetica Neue Light" charset="0"/>
              </a:rPr>
              <a:t>DevScope</a:t>
            </a:r>
          </a:p>
          <a:p>
            <a:pPr marL="0" indent="0" defTabSz="543987">
              <a:buClr>
                <a:srgbClr val="EB4723"/>
              </a:buClr>
              <a:buNone/>
            </a:pPr>
            <a:r>
              <a:rPr lang="pt-PT" sz="1400">
                <a:solidFill>
                  <a:srgbClr val="000000"/>
                </a:solidFill>
                <a:ea typeface="Helvetica Neue Light" charset="0"/>
              </a:rPr>
              <a:t>+351 223 751 350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>
                <a:solidFill>
                  <a:srgbClr val="000000"/>
                </a:solidFill>
              </a:rPr>
              <a:t>support@devscope.net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>
                <a:solidFill>
                  <a:srgbClr val="000000"/>
                </a:solidFill>
              </a:rPr>
              <a:t>https://pt.linkedin.com/company/devscope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>
                <a:solidFill>
                  <a:srgbClr val="000000"/>
                </a:solidFill>
              </a:rPr>
              <a:t>@DevScope  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>
                <a:solidFill>
                  <a:srgbClr val="000000"/>
                </a:solidFill>
              </a:rPr>
              <a:t>www.devscope.net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DBB3B-3D11-B645-8AC0-B31AE660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1"/>
          <a:stretch/>
        </p:blipFill>
        <p:spPr>
          <a:xfrm>
            <a:off x="5710196" y="1609587"/>
            <a:ext cx="3105537" cy="4556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42997-706C-194D-BCDC-C8EEEE49A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49" y="1582539"/>
            <a:ext cx="3036480" cy="4583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195C3-5409-E748-AD37-54D76A98EA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74" y="1571485"/>
            <a:ext cx="3043801" cy="45948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B237B7-2C51-4A3C-8B21-7D55A1FCADDD}"/>
              </a:ext>
            </a:extLst>
          </p:cNvPr>
          <p:cNvSpPr/>
          <p:nvPr/>
        </p:nvSpPr>
        <p:spPr>
          <a:xfrm>
            <a:off x="5681113" y="1514855"/>
            <a:ext cx="2932310" cy="64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67"/>
            <a:r>
              <a:rPr lang="en-US" sz="1765">
                <a:solidFill>
                  <a:srgbClr val="D2D2D2">
                    <a:lumMod val="75000"/>
                  </a:srgbClr>
                </a:solidFill>
                <a:latin typeface="Segoe UI"/>
                <a:ea typeface="Helvetica Neue Light" charset="0"/>
              </a:rPr>
              <a:t>Visual Studio &amp;</a:t>
            </a:r>
          </a:p>
          <a:p>
            <a:pPr algn="ctr" defTabSz="914367"/>
            <a:r>
              <a:rPr lang="en-US" sz="1765">
                <a:solidFill>
                  <a:srgbClr val="D2D2D2">
                    <a:lumMod val="75000"/>
                  </a:srgbClr>
                </a:solidFill>
                <a:latin typeface="Segoe UI"/>
              </a:rPr>
              <a:t>Development Technologies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95C180-10B9-4D98-9954-2B0336DA1B2E}"/>
              </a:ext>
            </a:extLst>
          </p:cNvPr>
          <p:cNvSpPr/>
          <p:nvPr/>
        </p:nvSpPr>
        <p:spPr>
          <a:xfrm>
            <a:off x="8452510" y="1514856"/>
            <a:ext cx="1588223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>
                <a:solidFill>
                  <a:srgbClr val="D2D2D2">
                    <a:lumMod val="75000"/>
                  </a:srgbClr>
                </a:solidFill>
                <a:latin typeface="Segoe UI"/>
                <a:ea typeface="Helvetica Neue Light" charset="0"/>
              </a:rPr>
              <a:t>Data Platform</a:t>
            </a:r>
            <a:endParaRPr lang="en-US" sz="1765">
              <a:solidFill>
                <a:srgbClr val="D2D2D2">
                  <a:lumMod val="75000"/>
                </a:srgbClr>
              </a:solidFill>
              <a:latin typeface="Segoe U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86D37-F91E-4D4C-B512-7FF98CAD7518}"/>
              </a:ext>
            </a:extLst>
          </p:cNvPr>
          <p:cNvSpPr/>
          <p:nvPr/>
        </p:nvSpPr>
        <p:spPr>
          <a:xfrm>
            <a:off x="10028003" y="1664188"/>
            <a:ext cx="1818907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pt-PT" sz="1765">
                <a:solidFill>
                  <a:srgbClr val="D2D2D2">
                    <a:lumMod val="75000"/>
                  </a:srgbClr>
                </a:solidFill>
                <a:latin typeface="Segoe UI"/>
                <a:ea typeface="Helvetica Neue Light" charset="0"/>
              </a:rPr>
              <a:t>Microsoft Azure </a:t>
            </a:r>
          </a:p>
        </p:txBody>
      </p:sp>
      <p:pic>
        <p:nvPicPr>
          <p:cNvPr id="21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1D24BF09-3461-43DB-AA95-E6AC642B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048" y="5461638"/>
            <a:ext cx="2190129" cy="10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F8F424B-528C-4347-BFDF-8BC62E84A8E2}"/>
              </a:ext>
            </a:extLst>
          </p:cNvPr>
          <p:cNvSpPr txBox="1">
            <a:spLocks/>
          </p:cNvSpPr>
          <p:nvPr/>
        </p:nvSpPr>
        <p:spPr>
          <a:xfrm>
            <a:off x="462214" y="3255208"/>
            <a:ext cx="4212360" cy="1613351"/>
          </a:xfrm>
          <a:prstGeom prst="rect">
            <a:avLst/>
          </a:prstGeom>
        </p:spPr>
        <p:txBody>
          <a:bodyPr/>
          <a:lstStyle>
            <a:lvl1pPr marL="408147" indent="-408147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352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84319" indent="-340123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3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36049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84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904687" indent="-272098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448883" indent="-272098" algn="l" defTabSz="544196" rtl="0" eaLnBrk="1" latinLnBrk="0" hangingPunct="1">
              <a:spcBef>
                <a:spcPct val="20000"/>
              </a:spcBef>
              <a:buFont typeface="Arial"/>
              <a:buChar char="»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93078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275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47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667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43987">
              <a:spcBef>
                <a:spcPts val="0"/>
              </a:spcBef>
              <a:buClr>
                <a:srgbClr val="EB4723"/>
              </a:buClr>
              <a:buNone/>
            </a:pPr>
            <a:r>
              <a:rPr lang="pt-PT" sz="1400" b="1" dirty="0">
                <a:solidFill>
                  <a:srgbClr val="F05527"/>
                </a:solidFill>
                <a:ea typeface="Helvetica Neue Light" charset="0"/>
              </a:rPr>
              <a:t>Sandro Pereira</a:t>
            </a:r>
            <a:endParaRPr lang="pt-PT" sz="1400" dirty="0">
              <a:solidFill>
                <a:srgbClr val="000000"/>
              </a:solidFill>
              <a:ea typeface="Helvetica Neue Light" charset="0"/>
            </a:endParaRP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 dirty="0">
                <a:solidFill>
                  <a:srgbClr val="000000"/>
                </a:solidFill>
              </a:rPr>
              <a:t>sandro.pereira@devscope.net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 dirty="0">
                <a:solidFill>
                  <a:srgbClr val="000000"/>
                </a:solidFill>
              </a:rPr>
              <a:t>linkedin.com/in/</a:t>
            </a:r>
            <a:r>
              <a:rPr lang="pt-PT" sz="1400" dirty="0" err="1">
                <a:solidFill>
                  <a:srgbClr val="000000"/>
                </a:solidFill>
              </a:rPr>
              <a:t>sandropereira</a:t>
            </a:r>
            <a:endParaRPr lang="pt-PT" sz="1400" dirty="0">
              <a:solidFill>
                <a:srgbClr val="000000"/>
              </a:solidFill>
            </a:endParaRP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 dirty="0">
                <a:solidFill>
                  <a:srgbClr val="000000"/>
                </a:solidFill>
              </a:rPr>
              <a:t>@sandro_asp  </a:t>
            </a:r>
          </a:p>
          <a:p>
            <a:pPr marL="400107" indent="-400107" defTabSz="543987">
              <a:buClr>
                <a:srgbClr val="EB4723"/>
              </a:buClr>
              <a:buFont typeface="Wingdings" panose="05000000000000000000" pitchFamily="2" charset="2"/>
              <a:buChar char="v"/>
            </a:pPr>
            <a:r>
              <a:rPr lang="pt-PT" sz="1400" dirty="0">
                <a:solidFill>
                  <a:srgbClr val="000000"/>
                </a:solidFill>
              </a:rPr>
              <a:t>https://blog.sandro-pereira.com/</a:t>
            </a:r>
          </a:p>
        </p:txBody>
      </p:sp>
    </p:spTree>
    <p:extLst>
      <p:ext uri="{BB962C8B-B14F-4D97-AF65-F5344CB8AC3E}">
        <p14:creationId xmlns:p14="http://schemas.microsoft.com/office/powerpoint/2010/main" val="2812840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41CC0-4146-43F8-8E7D-53A11857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DE6E9-66EB-4FD6-95A5-04356B496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7" y="6045722"/>
            <a:ext cx="1895631" cy="4842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FC3346-D755-49C3-AF94-A4E9E224A47B}"/>
              </a:ext>
            </a:extLst>
          </p:cNvPr>
          <p:cNvSpPr/>
          <p:nvPr/>
        </p:nvSpPr>
        <p:spPr bwMode="auto">
          <a:xfrm>
            <a:off x="1187144" y="1998407"/>
            <a:ext cx="9817712" cy="2861187"/>
          </a:xfrm>
          <a:prstGeom prst="rect">
            <a:avLst/>
          </a:prstGeom>
          <a:solidFill>
            <a:srgbClr val="A78D6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I quickly implement them, and they seem to be working fine, but… How are my Logic Apps? What Was Wrong?</a:t>
            </a:r>
            <a:endParaRPr lang="pt-PT" sz="36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C489D-1935-488A-B799-41A977A129C8}"/>
              </a:ext>
            </a:extLst>
          </p:cNvPr>
          <p:cNvSpPr/>
          <p:nvPr/>
        </p:nvSpPr>
        <p:spPr>
          <a:xfrm>
            <a:off x="8847654" y="6464284"/>
            <a:ext cx="205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PT" cap="all" dirty="0">
                <a:solidFill>
                  <a:srgbClr val="999999"/>
                </a:solidFill>
                <a:latin typeface="nyt-magsans"/>
                <a:hlinkClick r:id="rId4"/>
              </a:rPr>
              <a:t>LISA SANDERS, M.D.</a:t>
            </a:r>
            <a:endParaRPr lang="pt-PT" b="0" i="0" u="none" strike="noStrike" dirty="0">
              <a:solidFill>
                <a:srgbClr val="999999"/>
              </a:solidFill>
              <a:effectLst/>
              <a:latin typeface="nyt-magsans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83276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BF0F40E-7427-4D05-9239-4AD2F5AF5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10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93726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naming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convention….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8687A-8D67-44E5-9C00-A23A1CB5B4AB}"/>
              </a:ext>
            </a:extLst>
          </p:cNvPr>
          <p:cNvSpPr txBox="1"/>
          <p:nvPr/>
        </p:nvSpPr>
        <p:spPr>
          <a:xfrm>
            <a:off x="5130613" y="542604"/>
            <a:ext cx="6637244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You can’t rename Logic Apps… directly</a:t>
            </a:r>
            <a:endParaRPr lang="en-US" sz="28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891B96-0F84-49AE-975B-DB5BDA4024CA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F4E0F-0252-4AFD-9C57-5BA1AF6A2D26}"/>
              </a:ext>
            </a:extLst>
          </p:cNvPr>
          <p:cNvSpPr txBox="1"/>
          <p:nvPr/>
        </p:nvSpPr>
        <p:spPr>
          <a:xfrm>
            <a:off x="634217" y="1293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5741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76191-AB34-442E-990B-B9AEAAFA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" y="0"/>
            <a:ext cx="121703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4D8DC-F70E-436E-B4FE-59F9D5352B94}"/>
              </a:ext>
            </a:extLst>
          </p:cNvPr>
          <p:cNvSpPr txBox="1"/>
          <p:nvPr/>
        </p:nvSpPr>
        <p:spPr>
          <a:xfrm>
            <a:off x="5919473" y="440266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AccessingLastElementXMLArray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1E995-1DE0-40AE-9F8A-99969A7EC41D}"/>
              </a:ext>
            </a:extLst>
          </p:cNvPr>
          <p:cNvSpPr txBox="1"/>
          <p:nvPr/>
        </p:nvSpPr>
        <p:spPr>
          <a:xfrm>
            <a:off x="5919474" y="1338859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CheckJSONStructureContainArray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66FE9-186A-463B-9B90-D84643F7557D}"/>
              </a:ext>
            </a:extLst>
          </p:cNvPr>
          <p:cNvSpPr txBox="1"/>
          <p:nvPr/>
        </p:nvSpPr>
        <p:spPr>
          <a:xfrm>
            <a:off x="5919474" y="89063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WorkingWithArrays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79B3F-0CEF-4F83-AFBD-C1A4C8DFF688}"/>
              </a:ext>
            </a:extLst>
          </p:cNvPr>
          <p:cNvSpPr txBox="1"/>
          <p:nvPr/>
        </p:nvSpPr>
        <p:spPr>
          <a:xfrm>
            <a:off x="5919474" y="1806399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GAB2020-Event-EmailDemo</a:t>
            </a:r>
            <a:endParaRPr kumimoji="0" lang="en-US" sz="2000" b="1" i="0" u="none" strike="noStrike" kern="1200" cap="none" spc="-102" normalizeH="0" baseline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7E84F-4364-44B0-8844-80D6F215CE8D}"/>
              </a:ext>
            </a:extLst>
          </p:cNvPr>
          <p:cNvSpPr txBox="1"/>
          <p:nvPr/>
        </p:nvSpPr>
        <p:spPr>
          <a:xfrm>
            <a:off x="5919474" y="4498370"/>
            <a:ext cx="569251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POC-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ReceiveJSONDemoMsgFromBizTalk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45DA9-0B05-4449-9ABC-3BD331ACADD9}"/>
              </a:ext>
            </a:extLst>
          </p:cNvPr>
          <p:cNvSpPr txBox="1"/>
          <p:nvPr/>
        </p:nvSpPr>
        <p:spPr>
          <a:xfrm>
            <a:off x="5919474" y="4934149"/>
            <a:ext cx="528040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POC-OCR-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44CBD-2433-4F3E-AC4E-D818F5512322}"/>
              </a:ext>
            </a:extLst>
          </p:cNvPr>
          <p:cNvSpPr txBox="1"/>
          <p:nvPr/>
        </p:nvSpPr>
        <p:spPr>
          <a:xfrm>
            <a:off x="5919474" y="5394664"/>
            <a:ext cx="559486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InvoiceProcessing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pic>
        <p:nvPicPr>
          <p:cNvPr id="13314" name="Picture 2" descr="Resultado de imagem para ok">
            <a:extLst>
              <a:ext uri="{FF2B5EF4-FFF2-40B4-BE49-F238E27FC236}">
                <a16:creationId xmlns:a16="http://schemas.microsoft.com/office/drawing/2014/main" id="{E5E7CE69-A1E3-4FD3-A22C-436F7923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36" y="4105595"/>
            <a:ext cx="492023" cy="49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F0F853-0B98-4E10-84B7-8C6501C3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5028546"/>
            <a:ext cx="457730" cy="45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2FF87A-BD48-4A76-9C75-3BCB5F97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25073"/>
            <a:ext cx="457729" cy="458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C309-F5A5-4DD4-B221-A8DF0FE97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979186"/>
            <a:ext cx="457729" cy="45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9D074A-06E7-43BB-9A2B-6C294249A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1426156"/>
            <a:ext cx="457730" cy="458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E807E9-BB66-453E-9A9C-5E35C591C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2322477"/>
            <a:ext cx="457730" cy="458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262811-8869-4E36-B287-384863DD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1875507"/>
            <a:ext cx="457729" cy="458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1D68F-6606-4C25-8EEC-6C742AC2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2771828"/>
            <a:ext cx="457730" cy="458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9CFE02-43F6-4DDF-9F68-87739CF36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3221179"/>
            <a:ext cx="457729" cy="458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606C32-B35A-425F-BFD0-0C2DDD4A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3668149"/>
            <a:ext cx="457730" cy="458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9ADA20-B357-4943-919B-D694BDA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4576814"/>
            <a:ext cx="457729" cy="458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EEA171-24E5-49EF-A227-640CE36A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477897"/>
            <a:ext cx="457729" cy="458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2E83B5-C913-4F8F-93A9-36021BF7E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927248"/>
            <a:ext cx="457729" cy="458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5A1830-FEFC-45AA-8D67-AF7F07BDD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6374212"/>
            <a:ext cx="457729" cy="4582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B37C38B-2F24-4964-8821-C708726D993D}"/>
              </a:ext>
            </a:extLst>
          </p:cNvPr>
          <p:cNvSpPr txBox="1"/>
          <p:nvPr/>
        </p:nvSpPr>
        <p:spPr>
          <a:xfrm>
            <a:off x="5920871" y="2253688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CallAzureFunctionHTTPTrigger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23169-6B4F-4F75-B505-6302289D2605}"/>
              </a:ext>
            </a:extLst>
          </p:cNvPr>
          <p:cNvSpPr txBox="1"/>
          <p:nvPr/>
        </p:nvSpPr>
        <p:spPr>
          <a:xfrm>
            <a:off x="5920872" y="315228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&lt;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project-name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&gt;-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MonitorBizTalkPorts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3F661-7801-4036-A75E-1CF031B5BEB7}"/>
              </a:ext>
            </a:extLst>
          </p:cNvPr>
          <p:cNvSpPr txBox="1"/>
          <p:nvPr/>
        </p:nvSpPr>
        <p:spPr>
          <a:xfrm>
            <a:off x="5920872" y="2704053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HowToHandleGetCalls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6F247C-8A5C-49A7-8E0B-C80BD4AC7686}"/>
              </a:ext>
            </a:extLst>
          </p:cNvPr>
          <p:cNvSpPr txBox="1"/>
          <p:nvPr/>
        </p:nvSpPr>
        <p:spPr>
          <a:xfrm>
            <a:off x="5920872" y="361982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IntMonday</a:t>
            </a:r>
            <a:r>
              <a:rPr lang="en-US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-Event-</a:t>
            </a:r>
            <a:r>
              <a:rPr lang="en-US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OneDriveToEmailDemo</a:t>
            </a:r>
            <a:endParaRPr kumimoji="0" lang="en-US" sz="2000" b="1" i="0" u="none" strike="noStrike" kern="1200" cap="none" spc="-102" normalizeH="0" baseline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2C573-28A8-49E9-8F3B-6BA4082AC23D}"/>
              </a:ext>
            </a:extLst>
          </p:cNvPr>
          <p:cNvSpPr txBox="1"/>
          <p:nvPr/>
        </p:nvSpPr>
        <p:spPr>
          <a:xfrm>
            <a:off x="5912482" y="5865846"/>
            <a:ext cx="592565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ExpensesProcessing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F28772-684F-4E5F-B876-CE7CC853A846}"/>
              </a:ext>
            </a:extLst>
          </p:cNvPr>
          <p:cNvSpPr txBox="1"/>
          <p:nvPr/>
        </p:nvSpPr>
        <p:spPr>
          <a:xfrm>
            <a:off x="5904093" y="6293685"/>
            <a:ext cx="623168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SubmissionStatusReport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38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/>
      <p:bldP spid="13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A0F0-FF61-4F0C-B651-6F0F2DFC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7" y="0"/>
            <a:ext cx="1185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99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BF0F40E-7427-4D05-9239-4AD2F5AF5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10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102743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name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and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rename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actions….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2A3C84-E802-4060-A260-BEF8B49D1FA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7180A-C4B1-4814-85F0-531C4DB7B11E}"/>
              </a:ext>
            </a:extLst>
          </p:cNvPr>
          <p:cNvSpPr txBox="1"/>
          <p:nvPr/>
        </p:nvSpPr>
        <p:spPr>
          <a:xfrm>
            <a:off x="646917" y="1547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2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64747-CE29-44DC-9E30-8F65A2C25E52}"/>
              </a:ext>
            </a:extLst>
          </p:cNvPr>
          <p:cNvSpPr txBox="1"/>
          <p:nvPr/>
        </p:nvSpPr>
        <p:spPr>
          <a:xfrm>
            <a:off x="4356100" y="542604"/>
            <a:ext cx="7411757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You can’t rename actions that have dependencies…</a:t>
            </a:r>
            <a:endParaRPr lang="en-US" sz="28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079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4F1B2-744F-4FE7-A65D-78801235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29"/>
            <a:ext cx="12043791" cy="6202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E4C3E-4CD2-4905-8C49-EA06559381A5}"/>
              </a:ext>
            </a:extLst>
          </p:cNvPr>
          <p:cNvSpPr txBox="1"/>
          <p:nvPr/>
        </p:nvSpPr>
        <p:spPr>
          <a:xfrm>
            <a:off x="182880" y="1205036"/>
            <a:ext cx="3810187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 can’t rename actions that have dependencies… directly</a:t>
            </a:r>
            <a:endParaRPr kumimoji="0" lang="en-US" sz="20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C4DA-4864-4F66-A7E7-E7E0178D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58" y="1169570"/>
            <a:ext cx="368081" cy="3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C8CF0-6B61-4C97-82A5-E5CD1121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58" y="1728156"/>
            <a:ext cx="368081" cy="3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92E97-5844-43D0-823A-97EA31C4D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58" y="2263882"/>
            <a:ext cx="368081" cy="3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8780C-AC0A-4DA8-BE14-552B5829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7" y="4194710"/>
            <a:ext cx="368081" cy="36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35F80-455E-4E20-9703-110A2C89E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957" y="4765425"/>
            <a:ext cx="368081" cy="3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ACB2-A82B-47A6-9D78-C30B8B61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978" y="4194710"/>
            <a:ext cx="368081" cy="36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88A18-401A-4541-A04B-795E2D9A0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38" y="3714749"/>
            <a:ext cx="370794" cy="337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A9174-CAF7-4194-B625-46518D1AF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9663" y="3727983"/>
            <a:ext cx="370794" cy="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268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gnite_Breakout_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MSVID_Product_Brand_template_16-9_WHITE_Cyan-accent">
  <a:themeElements>
    <a:clrScheme name="Custom 1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9B9B9B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845F07494654D8260ABDFA57661FF" ma:contentTypeVersion="2" ma:contentTypeDescription="Create a new document." ma:contentTypeScope="" ma:versionID="02cc9d0af4e63cb470409b41d850869b">
  <xsd:schema xmlns:xsd="http://www.w3.org/2001/XMLSchema" xmlns:xs="http://www.w3.org/2001/XMLSchema" xmlns:p="http://schemas.microsoft.com/office/2006/metadata/properties" xmlns:ns2="da689626-ac0b-48a0-add0-43372147f367" targetNamespace="http://schemas.microsoft.com/office/2006/metadata/properties" ma:root="true" ma:fieldsID="0a7a15674e01c3ac0c0081601ec1742d" ns2:_="">
    <xsd:import namespace="da689626-ac0b-48a0-add0-43372147f3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689626-ac0b-48a0-add0-43372147f3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5E4094-D5CD-4077-854F-39CCB7DB09C0}">
  <ds:schemaRefs>
    <ds:schemaRef ds:uri="da689626-ac0b-48a0-add0-43372147f3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28E79CC-D063-4666-BEF3-370D981B126B}">
  <ds:schemaRefs>
    <ds:schemaRef ds:uri="da689626-ac0b-48a0-add0-43372147f3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6147428-19C2-4187-B20F-D116602B82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689</Words>
  <Application>Microsoft Office PowerPoint</Application>
  <PresentationFormat>Widescreen</PresentationFormat>
  <Paragraphs>133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Consolas</vt:lpstr>
      <vt:lpstr>Fabrica</vt:lpstr>
      <vt:lpstr>nyt-magsans</vt:lpstr>
      <vt:lpstr>Segoe UI</vt:lpstr>
      <vt:lpstr>Segoe UI Black</vt:lpstr>
      <vt:lpstr>Segoe UI Light</vt:lpstr>
      <vt:lpstr>Segoe UI Semibold</vt:lpstr>
      <vt:lpstr>Segoe UI Semilight</vt:lpstr>
      <vt:lpstr>Wingdings</vt:lpstr>
      <vt:lpstr>Ignite_Breakout_Template</vt:lpstr>
      <vt:lpstr>MSVID_Product_Brand_template_16-9_WHITE_Cyan-accent</vt:lpstr>
      <vt:lpstr>think-cell Slide</vt:lpstr>
      <vt:lpstr>PowerPoint Presentation</vt:lpstr>
      <vt:lpstr>Sandro Pereira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Sandro Pereira</dc:creator>
  <cp:lastModifiedBy>Sandro Pereira</cp:lastModifiedBy>
  <cp:revision>6</cp:revision>
  <dcterms:created xsi:type="dcterms:W3CDTF">2020-05-04T13:55:47Z</dcterms:created>
  <dcterms:modified xsi:type="dcterms:W3CDTF">2020-06-29T22:51:49Z</dcterms:modified>
</cp:coreProperties>
</file>